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98" r:id="rId4"/>
    <p:sldId id="267" r:id="rId5"/>
    <p:sldId id="266" r:id="rId6"/>
    <p:sldId id="265" r:id="rId7"/>
    <p:sldId id="264" r:id="rId8"/>
    <p:sldId id="263" r:id="rId9"/>
    <p:sldId id="262" r:id="rId10"/>
    <p:sldId id="261" r:id="rId11"/>
    <p:sldId id="260" r:id="rId12"/>
    <p:sldId id="259" r:id="rId13"/>
    <p:sldId id="258" r:id="rId14"/>
    <p:sldId id="273" r:id="rId15"/>
    <p:sldId id="299" r:id="rId16"/>
    <p:sldId id="272" r:id="rId17"/>
    <p:sldId id="300" r:id="rId18"/>
    <p:sldId id="271" r:id="rId19"/>
    <p:sldId id="270" r:id="rId20"/>
    <p:sldId id="269" r:id="rId21"/>
    <p:sldId id="268" r:id="rId22"/>
    <p:sldId id="274" r:id="rId23"/>
    <p:sldId id="279" r:id="rId24"/>
    <p:sldId id="278" r:id="rId25"/>
    <p:sldId id="277" r:id="rId26"/>
    <p:sldId id="301" r:id="rId27"/>
    <p:sldId id="276" r:id="rId28"/>
    <p:sldId id="275" r:id="rId29"/>
    <p:sldId id="280" r:id="rId30"/>
    <p:sldId id="284" r:id="rId31"/>
    <p:sldId id="283" r:id="rId32"/>
    <p:sldId id="282" r:id="rId33"/>
    <p:sldId id="285" r:id="rId34"/>
    <p:sldId id="289" r:id="rId35"/>
    <p:sldId id="288" r:id="rId36"/>
    <p:sldId id="286" r:id="rId37"/>
    <p:sldId id="287" r:id="rId38"/>
    <p:sldId id="293" r:id="rId39"/>
    <p:sldId id="292" r:id="rId40"/>
    <p:sldId id="290" r:id="rId41"/>
    <p:sldId id="294" r:id="rId42"/>
    <p:sldId id="295" r:id="rId43"/>
    <p:sldId id="296" r:id="rId44"/>
    <p:sldId id="302" r:id="rId45"/>
  </p:sldIdLst>
  <p:sldSz cx="9144000" cy="6858000" type="screen4x3"/>
  <p:notesSz cx="6858000" cy="9144000"/>
  <p:defaultTextStyle>
    <a:defPPr>
      <a:defRPr lang="en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32"/>
  </p:normalViewPr>
  <p:slideViewPr>
    <p:cSldViewPr>
      <p:cViewPr varScale="1">
        <p:scale>
          <a:sx n="106" d="100"/>
          <a:sy n="106" d="100"/>
        </p:scale>
        <p:origin x="60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4787B6-A426-47E6-95E2-E37ACBB4716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91B7898-0071-4083-8177-C924BF7B1CCE}">
      <dgm:prSet/>
      <dgm:spPr/>
      <dgm:t>
        <a:bodyPr/>
        <a:lstStyle/>
        <a:p>
          <a:r>
            <a:rPr lang="en-US"/>
            <a:t>General: . Fever , anorexia, headache and malaise</a:t>
          </a:r>
        </a:p>
      </dgm:t>
    </dgm:pt>
    <dgm:pt modelId="{B022224E-F8A9-4383-93CE-1E09F1900AC4}" type="parTrans" cxnId="{E49EA0C3-C056-4204-8F08-97B63959E479}">
      <dgm:prSet/>
      <dgm:spPr/>
      <dgm:t>
        <a:bodyPr/>
        <a:lstStyle/>
        <a:p>
          <a:endParaRPr lang="en-US"/>
        </a:p>
      </dgm:t>
    </dgm:pt>
    <dgm:pt modelId="{90100B42-63B4-4D25-A6FB-5EA47CA00FA6}" type="sibTrans" cxnId="{E49EA0C3-C056-4204-8F08-97B63959E479}">
      <dgm:prSet/>
      <dgm:spPr/>
      <dgm:t>
        <a:bodyPr/>
        <a:lstStyle/>
        <a:p>
          <a:endParaRPr lang="en-US"/>
        </a:p>
      </dgm:t>
    </dgm:pt>
    <dgm:pt modelId="{8BD3A35A-1941-425E-8352-5D860C61BC70}">
      <dgm:prSet/>
      <dgm:spPr/>
      <dgm:t>
        <a:bodyPr/>
        <a:lstStyle/>
        <a:p>
          <a:r>
            <a:rPr lang="en-US"/>
            <a:t>Local</a:t>
          </a:r>
        </a:p>
      </dgm:t>
    </dgm:pt>
    <dgm:pt modelId="{48047E69-D50F-48E9-A589-26BCD7FF0C7F}" type="parTrans" cxnId="{AD242623-A9C8-418C-9FE6-628CF35B18A4}">
      <dgm:prSet/>
      <dgm:spPr/>
      <dgm:t>
        <a:bodyPr/>
        <a:lstStyle/>
        <a:p>
          <a:endParaRPr lang="en-US"/>
        </a:p>
      </dgm:t>
    </dgm:pt>
    <dgm:pt modelId="{61A3132E-1FC0-49DF-8410-2F141A6D4A8A}" type="sibTrans" cxnId="{AD242623-A9C8-418C-9FE6-628CF35B18A4}">
      <dgm:prSet/>
      <dgm:spPr/>
      <dgm:t>
        <a:bodyPr/>
        <a:lstStyle/>
        <a:p>
          <a:endParaRPr lang="en-US"/>
        </a:p>
      </dgm:t>
    </dgm:pt>
    <dgm:pt modelId="{544185BA-EC56-4BC3-AAC6-B63BB728FEE2}">
      <dgm:prSet/>
      <dgm:spPr/>
      <dgm:t>
        <a:bodyPr/>
        <a:lstStyle/>
        <a:p>
          <a:r>
            <a:rPr lang="en-US"/>
            <a:t>1- Pain:</a:t>
          </a:r>
        </a:p>
      </dgm:t>
    </dgm:pt>
    <dgm:pt modelId="{9473E10B-3785-4D52-BB3E-C3BF5021D889}" type="parTrans" cxnId="{298A5555-5A6E-4179-BC06-8D743F716580}">
      <dgm:prSet/>
      <dgm:spPr/>
      <dgm:t>
        <a:bodyPr/>
        <a:lstStyle/>
        <a:p>
          <a:endParaRPr lang="en-US"/>
        </a:p>
      </dgm:t>
    </dgm:pt>
    <dgm:pt modelId="{1366FFE0-D1EC-404A-A8A4-EF6EEDDF6859}" type="sibTrans" cxnId="{298A5555-5A6E-4179-BC06-8D743F716580}">
      <dgm:prSet/>
      <dgm:spPr/>
      <dgm:t>
        <a:bodyPr/>
        <a:lstStyle/>
        <a:p>
          <a:endParaRPr lang="en-US"/>
        </a:p>
      </dgm:t>
    </dgm:pt>
    <dgm:pt modelId="{A440E629-9540-4A7B-B1B5-ADC703913523}">
      <dgm:prSet/>
      <dgm:spPr/>
      <dgm:t>
        <a:bodyPr/>
        <a:lstStyle/>
        <a:p>
          <a:r>
            <a:rPr lang="en-US"/>
            <a:t>ln the side of the face, marked as the gland lies within tough fascia increase with eating</a:t>
          </a:r>
        </a:p>
      </dgm:t>
    </dgm:pt>
    <dgm:pt modelId="{256B34BF-093E-49A1-ACB8-3559BD13464E}" type="parTrans" cxnId="{9FFDD0CC-0902-4EA4-9308-1A3062655DA7}">
      <dgm:prSet/>
      <dgm:spPr/>
      <dgm:t>
        <a:bodyPr/>
        <a:lstStyle/>
        <a:p>
          <a:endParaRPr lang="en-US"/>
        </a:p>
      </dgm:t>
    </dgm:pt>
    <dgm:pt modelId="{A060511C-62E9-4970-9E49-5D0EE820BFB7}" type="sibTrans" cxnId="{9FFDD0CC-0902-4EA4-9308-1A3062655DA7}">
      <dgm:prSet/>
      <dgm:spPr/>
      <dgm:t>
        <a:bodyPr/>
        <a:lstStyle/>
        <a:p>
          <a:endParaRPr lang="en-US"/>
        </a:p>
      </dgm:t>
    </dgm:pt>
    <dgm:pt modelId="{9EF26A0C-34A3-4EEF-B2A1-6377459F9A13}">
      <dgm:prSet/>
      <dgm:spPr/>
      <dgm:t>
        <a:bodyPr/>
        <a:lstStyle/>
        <a:p>
          <a:r>
            <a:rPr lang="en-US"/>
            <a:t>2- Disturbance of function: pain increases with ingestion of lemon or acidic juice (lemon test)</a:t>
          </a:r>
        </a:p>
      </dgm:t>
    </dgm:pt>
    <dgm:pt modelId="{EF77F90D-AD48-4727-86E9-A6FABE83C5A8}" type="parTrans" cxnId="{DED7874E-C8CD-4BB0-9F82-1D3F1E232DB5}">
      <dgm:prSet/>
      <dgm:spPr/>
      <dgm:t>
        <a:bodyPr/>
        <a:lstStyle/>
        <a:p>
          <a:endParaRPr lang="en-US"/>
        </a:p>
      </dgm:t>
    </dgm:pt>
    <dgm:pt modelId="{E1895D06-B491-48C2-9A1C-96C10121AAC7}" type="sibTrans" cxnId="{DED7874E-C8CD-4BB0-9F82-1D3F1E232DB5}">
      <dgm:prSet/>
      <dgm:spPr/>
      <dgm:t>
        <a:bodyPr/>
        <a:lstStyle/>
        <a:p>
          <a:endParaRPr lang="en-US"/>
        </a:p>
      </dgm:t>
    </dgm:pt>
    <dgm:pt modelId="{8E950F8D-8D63-5143-9DC1-D59C61F17A12}" type="pres">
      <dgm:prSet presAssocID="{244787B6-A426-47E6-95E2-E37ACBB47163}" presName="linear" presStyleCnt="0">
        <dgm:presLayoutVars>
          <dgm:animLvl val="lvl"/>
          <dgm:resizeHandles val="exact"/>
        </dgm:presLayoutVars>
      </dgm:prSet>
      <dgm:spPr/>
    </dgm:pt>
    <dgm:pt modelId="{02740379-DE72-5346-9062-F386321C4963}" type="pres">
      <dgm:prSet presAssocID="{191B7898-0071-4083-8177-C924BF7B1CC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72E20FE-CD26-B14E-A2EC-A5D7CAFA4204}" type="pres">
      <dgm:prSet presAssocID="{90100B42-63B4-4D25-A6FB-5EA47CA00FA6}" presName="spacer" presStyleCnt="0"/>
      <dgm:spPr/>
    </dgm:pt>
    <dgm:pt modelId="{BCA5D713-752B-634C-A053-26279DB994BF}" type="pres">
      <dgm:prSet presAssocID="{8BD3A35A-1941-425E-8352-5D860C61BC7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A403347-EE5B-1A4F-BCAD-8783B43FD7E9}" type="pres">
      <dgm:prSet presAssocID="{8BD3A35A-1941-425E-8352-5D860C61BC7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D242623-A9C8-418C-9FE6-628CF35B18A4}" srcId="{244787B6-A426-47E6-95E2-E37ACBB47163}" destId="{8BD3A35A-1941-425E-8352-5D860C61BC70}" srcOrd="1" destOrd="0" parTransId="{48047E69-D50F-48E9-A589-26BCD7FF0C7F}" sibTransId="{61A3132E-1FC0-49DF-8410-2F141A6D4A8A}"/>
    <dgm:cxn modelId="{2EC00037-E926-DC46-BB59-7830C49EBCFB}" type="presOf" srcId="{191B7898-0071-4083-8177-C924BF7B1CCE}" destId="{02740379-DE72-5346-9062-F386321C4963}" srcOrd="0" destOrd="0" presId="urn:microsoft.com/office/officeart/2005/8/layout/vList2"/>
    <dgm:cxn modelId="{DED7874E-C8CD-4BB0-9F82-1D3F1E232DB5}" srcId="{8BD3A35A-1941-425E-8352-5D860C61BC70}" destId="{9EF26A0C-34A3-4EEF-B2A1-6377459F9A13}" srcOrd="1" destOrd="0" parTransId="{EF77F90D-AD48-4727-86E9-A6FABE83C5A8}" sibTransId="{E1895D06-B491-48C2-9A1C-96C10121AAC7}"/>
    <dgm:cxn modelId="{298A5555-5A6E-4179-BC06-8D743F716580}" srcId="{8BD3A35A-1941-425E-8352-5D860C61BC70}" destId="{544185BA-EC56-4BC3-AAC6-B63BB728FEE2}" srcOrd="0" destOrd="0" parTransId="{9473E10B-3785-4D52-BB3E-C3BF5021D889}" sibTransId="{1366FFE0-D1EC-404A-A8A4-EF6EEDDF6859}"/>
    <dgm:cxn modelId="{A241E86C-76B0-6247-B6DB-D4980B36609C}" type="presOf" srcId="{244787B6-A426-47E6-95E2-E37ACBB47163}" destId="{8E950F8D-8D63-5143-9DC1-D59C61F17A12}" srcOrd="0" destOrd="0" presId="urn:microsoft.com/office/officeart/2005/8/layout/vList2"/>
    <dgm:cxn modelId="{B2C36483-F221-DB4D-AC48-131B8C4C5414}" type="presOf" srcId="{544185BA-EC56-4BC3-AAC6-B63BB728FEE2}" destId="{4A403347-EE5B-1A4F-BCAD-8783B43FD7E9}" srcOrd="0" destOrd="0" presId="urn:microsoft.com/office/officeart/2005/8/layout/vList2"/>
    <dgm:cxn modelId="{FEA4F4A3-2E1F-BB4F-9DAA-F5F63374C0F0}" type="presOf" srcId="{9EF26A0C-34A3-4EEF-B2A1-6377459F9A13}" destId="{4A403347-EE5B-1A4F-BCAD-8783B43FD7E9}" srcOrd="0" destOrd="2" presId="urn:microsoft.com/office/officeart/2005/8/layout/vList2"/>
    <dgm:cxn modelId="{E49EA0C3-C056-4204-8F08-97B63959E479}" srcId="{244787B6-A426-47E6-95E2-E37ACBB47163}" destId="{191B7898-0071-4083-8177-C924BF7B1CCE}" srcOrd="0" destOrd="0" parTransId="{B022224E-F8A9-4383-93CE-1E09F1900AC4}" sibTransId="{90100B42-63B4-4D25-A6FB-5EA47CA00FA6}"/>
    <dgm:cxn modelId="{9FFDD0CC-0902-4EA4-9308-1A3062655DA7}" srcId="{544185BA-EC56-4BC3-AAC6-B63BB728FEE2}" destId="{A440E629-9540-4A7B-B1B5-ADC703913523}" srcOrd="0" destOrd="0" parTransId="{256B34BF-093E-49A1-ACB8-3559BD13464E}" sibTransId="{A060511C-62E9-4970-9E49-5D0EE820BFB7}"/>
    <dgm:cxn modelId="{B0DDCAD5-5B51-BE4D-8A48-909E7768EF19}" type="presOf" srcId="{A440E629-9540-4A7B-B1B5-ADC703913523}" destId="{4A403347-EE5B-1A4F-BCAD-8783B43FD7E9}" srcOrd="0" destOrd="1" presId="urn:microsoft.com/office/officeart/2005/8/layout/vList2"/>
    <dgm:cxn modelId="{EAAB21D9-780E-BC4A-8B0D-249B33EACA19}" type="presOf" srcId="{8BD3A35A-1941-425E-8352-5D860C61BC70}" destId="{BCA5D713-752B-634C-A053-26279DB994BF}" srcOrd="0" destOrd="0" presId="urn:microsoft.com/office/officeart/2005/8/layout/vList2"/>
    <dgm:cxn modelId="{1FDB85F1-27C0-D549-8A3D-6019D5D1BF2F}" type="presParOf" srcId="{8E950F8D-8D63-5143-9DC1-D59C61F17A12}" destId="{02740379-DE72-5346-9062-F386321C4963}" srcOrd="0" destOrd="0" presId="urn:microsoft.com/office/officeart/2005/8/layout/vList2"/>
    <dgm:cxn modelId="{F7E84DD3-6075-4E4B-8A35-111E7452069C}" type="presParOf" srcId="{8E950F8D-8D63-5143-9DC1-D59C61F17A12}" destId="{972E20FE-CD26-B14E-A2EC-A5D7CAFA4204}" srcOrd="1" destOrd="0" presId="urn:microsoft.com/office/officeart/2005/8/layout/vList2"/>
    <dgm:cxn modelId="{2D9FB9E0-052A-AF45-B6F8-E9323D07B2B1}" type="presParOf" srcId="{8E950F8D-8D63-5143-9DC1-D59C61F17A12}" destId="{BCA5D713-752B-634C-A053-26279DB994BF}" srcOrd="2" destOrd="0" presId="urn:microsoft.com/office/officeart/2005/8/layout/vList2"/>
    <dgm:cxn modelId="{065BB53F-512B-A944-A9CD-4619134D58F7}" type="presParOf" srcId="{8E950F8D-8D63-5143-9DC1-D59C61F17A12}" destId="{4A403347-EE5B-1A4F-BCAD-8783B43FD7E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B29A7D1-A2B9-4243-AE9D-70EE31990F5C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F40FE8C-CA12-4CAC-927E-5B5DC825029E}">
      <dgm:prSet/>
      <dgm:spPr/>
      <dgm:t>
        <a:bodyPr/>
        <a:lstStyle/>
        <a:p>
          <a:r>
            <a:rPr lang="en-US"/>
            <a:t>Plain X-ray  ͢ stone in submandibular gland is radio-opaque in 80% of cases due to high calcium concentration</a:t>
          </a:r>
        </a:p>
      </dgm:t>
    </dgm:pt>
    <dgm:pt modelId="{31DD4C79-7553-4A03-A124-04B64750A0B8}" type="parTrans" cxnId="{AC7BF312-00EC-4D96-9252-F571635C0A4E}">
      <dgm:prSet/>
      <dgm:spPr/>
      <dgm:t>
        <a:bodyPr/>
        <a:lstStyle/>
        <a:p>
          <a:endParaRPr lang="en-US"/>
        </a:p>
      </dgm:t>
    </dgm:pt>
    <dgm:pt modelId="{956293EC-6841-42F4-84C5-1E1F35047627}" type="sibTrans" cxnId="{AC7BF312-00EC-4D96-9252-F571635C0A4E}">
      <dgm:prSet/>
      <dgm:spPr/>
      <dgm:t>
        <a:bodyPr/>
        <a:lstStyle/>
        <a:p>
          <a:endParaRPr lang="en-US"/>
        </a:p>
      </dgm:t>
    </dgm:pt>
    <dgm:pt modelId="{A1878CD4-0352-4828-92C5-301FC1D5CE74}">
      <dgm:prSet/>
      <dgm:spPr/>
      <dgm:t>
        <a:bodyPr/>
        <a:lstStyle/>
        <a:p>
          <a:r>
            <a:rPr lang="en-US"/>
            <a:t>Sialography :  best in parotid stones as they are radiolucent. May be dilated ducts</a:t>
          </a:r>
        </a:p>
      </dgm:t>
    </dgm:pt>
    <dgm:pt modelId="{6D6341C4-4A86-4757-8E87-C44F722F84B9}" type="parTrans" cxnId="{AD2973AE-CDD4-4463-A3F2-5155FC1898C6}">
      <dgm:prSet/>
      <dgm:spPr/>
      <dgm:t>
        <a:bodyPr/>
        <a:lstStyle/>
        <a:p>
          <a:endParaRPr lang="en-US"/>
        </a:p>
      </dgm:t>
    </dgm:pt>
    <dgm:pt modelId="{1F276337-3CCB-43E5-94E5-425E877061EF}" type="sibTrans" cxnId="{AD2973AE-CDD4-4463-A3F2-5155FC1898C6}">
      <dgm:prSet/>
      <dgm:spPr/>
      <dgm:t>
        <a:bodyPr/>
        <a:lstStyle/>
        <a:p>
          <a:endParaRPr lang="en-US"/>
        </a:p>
      </dgm:t>
    </dgm:pt>
    <dgm:pt modelId="{FAFF1102-C7A8-42E9-B5D4-A32D96784094}">
      <dgm:prSet/>
      <dgm:spPr/>
      <dgm:t>
        <a:bodyPr/>
        <a:lstStyle/>
        <a:p>
          <a:r>
            <a:rPr lang="en-US"/>
            <a:t>Ultrasound  :shows the stone</a:t>
          </a:r>
        </a:p>
      </dgm:t>
    </dgm:pt>
    <dgm:pt modelId="{9D2D1A12-D10F-4732-BB74-BAE1DD492D95}" type="parTrans" cxnId="{B633BAD6-B12D-4CF1-AB45-F9C00D796FE1}">
      <dgm:prSet/>
      <dgm:spPr/>
      <dgm:t>
        <a:bodyPr/>
        <a:lstStyle/>
        <a:p>
          <a:endParaRPr lang="en-US"/>
        </a:p>
      </dgm:t>
    </dgm:pt>
    <dgm:pt modelId="{BD6F5358-FDEA-4685-B29F-030935EE4F9C}" type="sibTrans" cxnId="{B633BAD6-B12D-4CF1-AB45-F9C00D796FE1}">
      <dgm:prSet/>
      <dgm:spPr/>
      <dgm:t>
        <a:bodyPr/>
        <a:lstStyle/>
        <a:p>
          <a:endParaRPr lang="en-US"/>
        </a:p>
      </dgm:t>
    </dgm:pt>
    <dgm:pt modelId="{F16C48E9-3741-704B-A475-7CBD80BA2B3C}" type="pres">
      <dgm:prSet presAssocID="{AB29A7D1-A2B9-4243-AE9D-70EE31990F5C}" presName="vert0" presStyleCnt="0">
        <dgm:presLayoutVars>
          <dgm:dir/>
          <dgm:animOne val="branch"/>
          <dgm:animLvl val="lvl"/>
        </dgm:presLayoutVars>
      </dgm:prSet>
      <dgm:spPr/>
    </dgm:pt>
    <dgm:pt modelId="{11A2161C-B7E0-2046-83FA-F93BA23268EC}" type="pres">
      <dgm:prSet presAssocID="{BF40FE8C-CA12-4CAC-927E-5B5DC825029E}" presName="thickLine" presStyleLbl="alignNode1" presStyleIdx="0" presStyleCnt="3"/>
      <dgm:spPr/>
    </dgm:pt>
    <dgm:pt modelId="{ABBB8C92-F021-A041-879A-30DF38CA6F83}" type="pres">
      <dgm:prSet presAssocID="{BF40FE8C-CA12-4CAC-927E-5B5DC825029E}" presName="horz1" presStyleCnt="0"/>
      <dgm:spPr/>
    </dgm:pt>
    <dgm:pt modelId="{D03330A5-D023-0741-81FF-CFFF248A394A}" type="pres">
      <dgm:prSet presAssocID="{BF40FE8C-CA12-4CAC-927E-5B5DC825029E}" presName="tx1" presStyleLbl="revTx" presStyleIdx="0" presStyleCnt="3"/>
      <dgm:spPr/>
    </dgm:pt>
    <dgm:pt modelId="{B89D478E-EE99-2542-A959-5470CF619681}" type="pres">
      <dgm:prSet presAssocID="{BF40FE8C-CA12-4CAC-927E-5B5DC825029E}" presName="vert1" presStyleCnt="0"/>
      <dgm:spPr/>
    </dgm:pt>
    <dgm:pt modelId="{317E8408-A477-B646-ABF9-95C5951967B2}" type="pres">
      <dgm:prSet presAssocID="{A1878CD4-0352-4828-92C5-301FC1D5CE74}" presName="thickLine" presStyleLbl="alignNode1" presStyleIdx="1" presStyleCnt="3"/>
      <dgm:spPr/>
    </dgm:pt>
    <dgm:pt modelId="{1BE6009F-8853-AF49-874D-D38F8CE838BB}" type="pres">
      <dgm:prSet presAssocID="{A1878CD4-0352-4828-92C5-301FC1D5CE74}" presName="horz1" presStyleCnt="0"/>
      <dgm:spPr/>
    </dgm:pt>
    <dgm:pt modelId="{0A91890F-554A-D34E-A17B-C6FC3ED5686D}" type="pres">
      <dgm:prSet presAssocID="{A1878CD4-0352-4828-92C5-301FC1D5CE74}" presName="tx1" presStyleLbl="revTx" presStyleIdx="1" presStyleCnt="3"/>
      <dgm:spPr/>
    </dgm:pt>
    <dgm:pt modelId="{7E08BAF6-CEC3-C347-9E68-C63456996E2E}" type="pres">
      <dgm:prSet presAssocID="{A1878CD4-0352-4828-92C5-301FC1D5CE74}" presName="vert1" presStyleCnt="0"/>
      <dgm:spPr/>
    </dgm:pt>
    <dgm:pt modelId="{535A32DF-BAC7-3248-BF00-3D516DF4AA3E}" type="pres">
      <dgm:prSet presAssocID="{FAFF1102-C7A8-42E9-B5D4-A32D96784094}" presName="thickLine" presStyleLbl="alignNode1" presStyleIdx="2" presStyleCnt="3"/>
      <dgm:spPr/>
    </dgm:pt>
    <dgm:pt modelId="{A70BEC8C-AB56-094A-BE9C-DA848F4D6261}" type="pres">
      <dgm:prSet presAssocID="{FAFF1102-C7A8-42E9-B5D4-A32D96784094}" presName="horz1" presStyleCnt="0"/>
      <dgm:spPr/>
    </dgm:pt>
    <dgm:pt modelId="{4FF1A401-DC14-1E44-A42C-A9A5ECB5C6F8}" type="pres">
      <dgm:prSet presAssocID="{FAFF1102-C7A8-42E9-B5D4-A32D96784094}" presName="tx1" presStyleLbl="revTx" presStyleIdx="2" presStyleCnt="3"/>
      <dgm:spPr/>
    </dgm:pt>
    <dgm:pt modelId="{ED934A89-8F00-6E43-901B-A88A621E4E8F}" type="pres">
      <dgm:prSet presAssocID="{FAFF1102-C7A8-42E9-B5D4-A32D96784094}" presName="vert1" presStyleCnt="0"/>
      <dgm:spPr/>
    </dgm:pt>
  </dgm:ptLst>
  <dgm:cxnLst>
    <dgm:cxn modelId="{AC7BF312-00EC-4D96-9252-F571635C0A4E}" srcId="{AB29A7D1-A2B9-4243-AE9D-70EE31990F5C}" destId="{BF40FE8C-CA12-4CAC-927E-5B5DC825029E}" srcOrd="0" destOrd="0" parTransId="{31DD4C79-7553-4A03-A124-04B64750A0B8}" sibTransId="{956293EC-6841-42F4-84C5-1E1F35047627}"/>
    <dgm:cxn modelId="{B163A914-E622-934D-B9C2-43FE3103BF61}" type="presOf" srcId="{FAFF1102-C7A8-42E9-B5D4-A32D96784094}" destId="{4FF1A401-DC14-1E44-A42C-A9A5ECB5C6F8}" srcOrd="0" destOrd="0" presId="urn:microsoft.com/office/officeart/2008/layout/LinedList"/>
    <dgm:cxn modelId="{DA45C461-19D0-CC40-AF0E-209874FE3C61}" type="presOf" srcId="{BF40FE8C-CA12-4CAC-927E-5B5DC825029E}" destId="{D03330A5-D023-0741-81FF-CFFF248A394A}" srcOrd="0" destOrd="0" presId="urn:microsoft.com/office/officeart/2008/layout/LinedList"/>
    <dgm:cxn modelId="{AD2973AE-CDD4-4463-A3F2-5155FC1898C6}" srcId="{AB29A7D1-A2B9-4243-AE9D-70EE31990F5C}" destId="{A1878CD4-0352-4828-92C5-301FC1D5CE74}" srcOrd="1" destOrd="0" parTransId="{6D6341C4-4A86-4757-8E87-C44F722F84B9}" sibTransId="{1F276337-3CCB-43E5-94E5-425E877061EF}"/>
    <dgm:cxn modelId="{B633BAD6-B12D-4CF1-AB45-F9C00D796FE1}" srcId="{AB29A7D1-A2B9-4243-AE9D-70EE31990F5C}" destId="{FAFF1102-C7A8-42E9-B5D4-A32D96784094}" srcOrd="2" destOrd="0" parTransId="{9D2D1A12-D10F-4732-BB74-BAE1DD492D95}" sibTransId="{BD6F5358-FDEA-4685-B29F-030935EE4F9C}"/>
    <dgm:cxn modelId="{AAFEC4DA-57C1-DE41-8FC5-E8258C9DC17F}" type="presOf" srcId="{AB29A7D1-A2B9-4243-AE9D-70EE31990F5C}" destId="{F16C48E9-3741-704B-A475-7CBD80BA2B3C}" srcOrd="0" destOrd="0" presId="urn:microsoft.com/office/officeart/2008/layout/LinedList"/>
    <dgm:cxn modelId="{63EEB3EF-BC5C-4D45-B193-9AB0B4EE43B4}" type="presOf" srcId="{A1878CD4-0352-4828-92C5-301FC1D5CE74}" destId="{0A91890F-554A-D34E-A17B-C6FC3ED5686D}" srcOrd="0" destOrd="0" presId="urn:microsoft.com/office/officeart/2008/layout/LinedList"/>
    <dgm:cxn modelId="{D8BFA462-0C58-D74E-8688-C4B08BF5213F}" type="presParOf" srcId="{F16C48E9-3741-704B-A475-7CBD80BA2B3C}" destId="{11A2161C-B7E0-2046-83FA-F93BA23268EC}" srcOrd="0" destOrd="0" presId="urn:microsoft.com/office/officeart/2008/layout/LinedList"/>
    <dgm:cxn modelId="{3CC97E3D-5135-0346-AC78-B526E7C895C8}" type="presParOf" srcId="{F16C48E9-3741-704B-A475-7CBD80BA2B3C}" destId="{ABBB8C92-F021-A041-879A-30DF38CA6F83}" srcOrd="1" destOrd="0" presId="urn:microsoft.com/office/officeart/2008/layout/LinedList"/>
    <dgm:cxn modelId="{464620FD-39D4-4940-B743-46E964DFC03C}" type="presParOf" srcId="{ABBB8C92-F021-A041-879A-30DF38CA6F83}" destId="{D03330A5-D023-0741-81FF-CFFF248A394A}" srcOrd="0" destOrd="0" presId="urn:microsoft.com/office/officeart/2008/layout/LinedList"/>
    <dgm:cxn modelId="{4FECABA4-DE07-114A-966E-695FA47D5BF3}" type="presParOf" srcId="{ABBB8C92-F021-A041-879A-30DF38CA6F83}" destId="{B89D478E-EE99-2542-A959-5470CF619681}" srcOrd="1" destOrd="0" presId="urn:microsoft.com/office/officeart/2008/layout/LinedList"/>
    <dgm:cxn modelId="{763ABBF7-7564-2840-A970-725A8CAAA8A1}" type="presParOf" srcId="{F16C48E9-3741-704B-A475-7CBD80BA2B3C}" destId="{317E8408-A477-B646-ABF9-95C5951967B2}" srcOrd="2" destOrd="0" presId="urn:microsoft.com/office/officeart/2008/layout/LinedList"/>
    <dgm:cxn modelId="{3CA48D20-4C81-4741-84A3-AC2FC77C3ADF}" type="presParOf" srcId="{F16C48E9-3741-704B-A475-7CBD80BA2B3C}" destId="{1BE6009F-8853-AF49-874D-D38F8CE838BB}" srcOrd="3" destOrd="0" presId="urn:microsoft.com/office/officeart/2008/layout/LinedList"/>
    <dgm:cxn modelId="{E7CDA5F4-8442-E647-ACC0-8006691E01AA}" type="presParOf" srcId="{1BE6009F-8853-AF49-874D-D38F8CE838BB}" destId="{0A91890F-554A-D34E-A17B-C6FC3ED5686D}" srcOrd="0" destOrd="0" presId="urn:microsoft.com/office/officeart/2008/layout/LinedList"/>
    <dgm:cxn modelId="{E567489B-D6B9-F749-8A57-CDF87CFFE83D}" type="presParOf" srcId="{1BE6009F-8853-AF49-874D-D38F8CE838BB}" destId="{7E08BAF6-CEC3-C347-9E68-C63456996E2E}" srcOrd="1" destOrd="0" presId="urn:microsoft.com/office/officeart/2008/layout/LinedList"/>
    <dgm:cxn modelId="{0B42F7F5-2E05-A34A-A2A6-9049C7623C03}" type="presParOf" srcId="{F16C48E9-3741-704B-A475-7CBD80BA2B3C}" destId="{535A32DF-BAC7-3248-BF00-3D516DF4AA3E}" srcOrd="4" destOrd="0" presId="urn:microsoft.com/office/officeart/2008/layout/LinedList"/>
    <dgm:cxn modelId="{05D2ED0A-F25A-A140-9D9C-E9C71EB88B92}" type="presParOf" srcId="{F16C48E9-3741-704B-A475-7CBD80BA2B3C}" destId="{A70BEC8C-AB56-094A-BE9C-DA848F4D6261}" srcOrd="5" destOrd="0" presId="urn:microsoft.com/office/officeart/2008/layout/LinedList"/>
    <dgm:cxn modelId="{7FA19057-4EE9-1647-99AE-34BEE413455C}" type="presParOf" srcId="{A70BEC8C-AB56-094A-BE9C-DA848F4D6261}" destId="{4FF1A401-DC14-1E44-A42C-A9A5ECB5C6F8}" srcOrd="0" destOrd="0" presId="urn:microsoft.com/office/officeart/2008/layout/LinedList"/>
    <dgm:cxn modelId="{54CEF25F-C4FA-4A44-B4C4-A06DE0239F76}" type="presParOf" srcId="{A70BEC8C-AB56-094A-BE9C-DA848F4D6261}" destId="{ED934A89-8F00-6E43-901B-A88A621E4E8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07F6B72-8445-422A-A642-F13DDEF35D4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F04DBB1-E511-4660-8276-E0D1CCC6DBD7}">
      <dgm:prSet/>
      <dgm:spPr/>
      <dgm:t>
        <a:bodyPr/>
        <a:lstStyle/>
        <a:p>
          <a:r>
            <a:rPr lang="en-US"/>
            <a:t>Mikulicz’s Disease</a:t>
          </a:r>
        </a:p>
      </dgm:t>
    </dgm:pt>
    <dgm:pt modelId="{869AD33D-E6EA-4E89-BDF2-31ACD9DB7E38}" type="parTrans" cxnId="{5A296FB4-7550-4E30-BE72-1CB860146FA3}">
      <dgm:prSet/>
      <dgm:spPr/>
      <dgm:t>
        <a:bodyPr/>
        <a:lstStyle/>
        <a:p>
          <a:endParaRPr lang="en-US"/>
        </a:p>
      </dgm:t>
    </dgm:pt>
    <dgm:pt modelId="{7D2541D1-BCD0-47A4-A040-CCB5361C2630}" type="sibTrans" cxnId="{5A296FB4-7550-4E30-BE72-1CB860146FA3}">
      <dgm:prSet/>
      <dgm:spPr/>
      <dgm:t>
        <a:bodyPr/>
        <a:lstStyle/>
        <a:p>
          <a:endParaRPr lang="en-US"/>
        </a:p>
      </dgm:t>
    </dgm:pt>
    <dgm:pt modelId="{6ACE68C6-C4F2-48C9-A56E-9B2718B25858}">
      <dgm:prSet/>
      <dgm:spPr/>
      <dgm:t>
        <a:bodyPr/>
        <a:lstStyle/>
        <a:p>
          <a:r>
            <a:rPr lang="en-US"/>
            <a:t>Enlargement of salivary and lacrimal glands due to lymphocyte infiltration +dryness of mouth.</a:t>
          </a:r>
        </a:p>
      </dgm:t>
    </dgm:pt>
    <dgm:pt modelId="{2916D1D2-5BAB-43F1-A2DE-88DDACBFC3F5}" type="parTrans" cxnId="{B9ED64ED-5981-4E97-B213-EC8C6B104547}">
      <dgm:prSet/>
      <dgm:spPr/>
      <dgm:t>
        <a:bodyPr/>
        <a:lstStyle/>
        <a:p>
          <a:endParaRPr lang="en-US"/>
        </a:p>
      </dgm:t>
    </dgm:pt>
    <dgm:pt modelId="{7C0B6911-5E80-4C2D-81A4-7966D1F8BA4C}" type="sibTrans" cxnId="{B9ED64ED-5981-4E97-B213-EC8C6B104547}">
      <dgm:prSet/>
      <dgm:spPr/>
      <dgm:t>
        <a:bodyPr/>
        <a:lstStyle/>
        <a:p>
          <a:endParaRPr lang="en-US"/>
        </a:p>
      </dgm:t>
    </dgm:pt>
    <dgm:pt modelId="{1E36AE6A-CD59-4E37-A54E-F390E409BA47}">
      <dgm:prSet/>
      <dgm:spPr/>
      <dgm:t>
        <a:bodyPr/>
        <a:lstStyle/>
        <a:p>
          <a:r>
            <a:rPr lang="en-US"/>
            <a:t>Sjogren’s Disease(Keratoconjunctivitis sicca)</a:t>
          </a:r>
        </a:p>
      </dgm:t>
    </dgm:pt>
    <dgm:pt modelId="{512EFAAA-4446-4553-97CA-866B1EB7A7F7}" type="parTrans" cxnId="{22303927-AD6D-401D-9447-C79D942D5125}">
      <dgm:prSet/>
      <dgm:spPr/>
      <dgm:t>
        <a:bodyPr/>
        <a:lstStyle/>
        <a:p>
          <a:endParaRPr lang="en-US"/>
        </a:p>
      </dgm:t>
    </dgm:pt>
    <dgm:pt modelId="{FB114113-3581-43E4-B907-497A09381A42}" type="sibTrans" cxnId="{22303927-AD6D-401D-9447-C79D942D5125}">
      <dgm:prSet/>
      <dgm:spPr/>
      <dgm:t>
        <a:bodyPr/>
        <a:lstStyle/>
        <a:p>
          <a:endParaRPr lang="en-US"/>
        </a:p>
      </dgm:t>
    </dgm:pt>
    <dgm:pt modelId="{E1F90C9C-F11A-41AD-9BD7-46DD8CF8E20A}">
      <dgm:prSet/>
      <dgm:spPr/>
      <dgm:t>
        <a:bodyPr/>
        <a:lstStyle/>
        <a:p>
          <a:r>
            <a:rPr lang="en-US"/>
            <a:t>Common in female, may be due to CMV infection ͢  lymphocyte infiltration &amp; duct obliteration.</a:t>
          </a:r>
        </a:p>
      </dgm:t>
    </dgm:pt>
    <dgm:pt modelId="{BD41EF18-4894-4B2C-9E89-03B39894102C}" type="parTrans" cxnId="{7A6B7D1A-F414-456A-A178-315F3EB1772C}">
      <dgm:prSet/>
      <dgm:spPr/>
      <dgm:t>
        <a:bodyPr/>
        <a:lstStyle/>
        <a:p>
          <a:endParaRPr lang="en-US"/>
        </a:p>
      </dgm:t>
    </dgm:pt>
    <dgm:pt modelId="{736F71B2-B54E-4D18-AD64-114CFE311481}" type="sibTrans" cxnId="{7A6B7D1A-F414-456A-A178-315F3EB1772C}">
      <dgm:prSet/>
      <dgm:spPr/>
      <dgm:t>
        <a:bodyPr/>
        <a:lstStyle/>
        <a:p>
          <a:endParaRPr lang="en-US"/>
        </a:p>
      </dgm:t>
    </dgm:pt>
    <dgm:pt modelId="{CAF6C514-27E9-4224-900A-E01CEC2A0072}">
      <dgm:prSet/>
      <dgm:spPr/>
      <dgm:t>
        <a:bodyPr/>
        <a:lstStyle/>
        <a:p>
          <a:r>
            <a:rPr lang="en-US"/>
            <a:t>Increase risk of lymphoma 44 times.</a:t>
          </a:r>
        </a:p>
      </dgm:t>
    </dgm:pt>
    <dgm:pt modelId="{9E2F2C1D-06C9-41DA-ADAC-DE15CA69C80B}" type="parTrans" cxnId="{E36CFCFD-0A2C-41B9-BEBA-605A4D5ADD55}">
      <dgm:prSet/>
      <dgm:spPr/>
      <dgm:t>
        <a:bodyPr/>
        <a:lstStyle/>
        <a:p>
          <a:endParaRPr lang="en-US"/>
        </a:p>
      </dgm:t>
    </dgm:pt>
    <dgm:pt modelId="{471547B4-9BD4-4AE1-A736-B86F0601A6B1}" type="sibTrans" cxnId="{E36CFCFD-0A2C-41B9-BEBA-605A4D5ADD55}">
      <dgm:prSet/>
      <dgm:spPr/>
      <dgm:t>
        <a:bodyPr/>
        <a:lstStyle/>
        <a:p>
          <a:endParaRPr lang="en-US"/>
        </a:p>
      </dgm:t>
    </dgm:pt>
    <dgm:pt modelId="{AC4D53E9-F6A5-42BD-9AA5-721EF896F036}">
      <dgm:prSet/>
      <dgm:spPr/>
      <dgm:t>
        <a:bodyPr/>
        <a:lstStyle/>
        <a:p>
          <a:r>
            <a:rPr lang="en-US"/>
            <a:t>Types:</a:t>
          </a:r>
        </a:p>
      </dgm:t>
    </dgm:pt>
    <dgm:pt modelId="{76294FA4-B653-493A-94C4-021B7CAF924D}" type="parTrans" cxnId="{344D0A4D-26C0-404C-BED1-B9088500B7FB}">
      <dgm:prSet/>
      <dgm:spPr/>
      <dgm:t>
        <a:bodyPr/>
        <a:lstStyle/>
        <a:p>
          <a:endParaRPr lang="en-US"/>
        </a:p>
      </dgm:t>
    </dgm:pt>
    <dgm:pt modelId="{06AAAF6A-E90E-4FA1-B94B-9485129F5D7D}" type="sibTrans" cxnId="{344D0A4D-26C0-404C-BED1-B9088500B7FB}">
      <dgm:prSet/>
      <dgm:spPr/>
      <dgm:t>
        <a:bodyPr/>
        <a:lstStyle/>
        <a:p>
          <a:endParaRPr lang="en-US"/>
        </a:p>
      </dgm:t>
    </dgm:pt>
    <dgm:pt modelId="{CB4482A4-91A8-4427-A9BB-6FCA398D27F7}">
      <dgm:prSet/>
      <dgm:spPr/>
      <dgm:t>
        <a:bodyPr/>
        <a:lstStyle/>
        <a:p>
          <a:r>
            <a:rPr lang="en-US"/>
            <a:t>a- Primary: dry mouth + dry eye neither connective tissue not salivary involvement</a:t>
          </a:r>
        </a:p>
      </dgm:t>
    </dgm:pt>
    <dgm:pt modelId="{DF0DBDCF-CE30-47E3-9D71-74C5FC9B18EF}" type="parTrans" cxnId="{685DE7AE-0F01-4FE1-B200-61B11DC3A6D9}">
      <dgm:prSet/>
      <dgm:spPr/>
      <dgm:t>
        <a:bodyPr/>
        <a:lstStyle/>
        <a:p>
          <a:endParaRPr lang="en-US"/>
        </a:p>
      </dgm:t>
    </dgm:pt>
    <dgm:pt modelId="{91D35CCB-5930-4D30-94E2-10FFB2FC3334}" type="sibTrans" cxnId="{685DE7AE-0F01-4FE1-B200-61B11DC3A6D9}">
      <dgm:prSet/>
      <dgm:spPr/>
      <dgm:t>
        <a:bodyPr/>
        <a:lstStyle/>
        <a:p>
          <a:endParaRPr lang="en-US"/>
        </a:p>
      </dgm:t>
    </dgm:pt>
    <dgm:pt modelId="{281AD811-5052-47C0-ADC2-EC7F0D908893}">
      <dgm:prSet/>
      <dgm:spPr/>
      <dgm:t>
        <a:bodyPr/>
        <a:lstStyle/>
        <a:p>
          <a:r>
            <a:rPr lang="en-US"/>
            <a:t>b- Secondary: dry mouth + Rheumatoid arthritis</a:t>
          </a:r>
        </a:p>
      </dgm:t>
    </dgm:pt>
    <dgm:pt modelId="{EDD932E1-920E-41B6-B25C-B710899C8252}" type="parTrans" cxnId="{2F0EC4B7-5030-41FB-9515-D35BC31FCEE6}">
      <dgm:prSet/>
      <dgm:spPr/>
      <dgm:t>
        <a:bodyPr/>
        <a:lstStyle/>
        <a:p>
          <a:endParaRPr lang="en-US"/>
        </a:p>
      </dgm:t>
    </dgm:pt>
    <dgm:pt modelId="{8F677297-8D73-40F3-B28D-553A4F7DCCB0}" type="sibTrans" cxnId="{2F0EC4B7-5030-41FB-9515-D35BC31FCEE6}">
      <dgm:prSet/>
      <dgm:spPr/>
      <dgm:t>
        <a:bodyPr/>
        <a:lstStyle/>
        <a:p>
          <a:endParaRPr lang="en-US"/>
        </a:p>
      </dgm:t>
    </dgm:pt>
    <dgm:pt modelId="{4B4A1D15-3F1B-E448-ACDB-1145908465FE}" type="pres">
      <dgm:prSet presAssocID="{D07F6B72-8445-422A-A642-F13DDEF35D49}" presName="linear" presStyleCnt="0">
        <dgm:presLayoutVars>
          <dgm:animLvl val="lvl"/>
          <dgm:resizeHandles val="exact"/>
        </dgm:presLayoutVars>
      </dgm:prSet>
      <dgm:spPr/>
    </dgm:pt>
    <dgm:pt modelId="{58077774-F1E9-7A43-AF71-EFB7A5FCCA4A}" type="pres">
      <dgm:prSet presAssocID="{FF04DBB1-E511-4660-8276-E0D1CCC6DBD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85F9956-28ED-BC49-A338-C75F253ACCFB}" type="pres">
      <dgm:prSet presAssocID="{FF04DBB1-E511-4660-8276-E0D1CCC6DBD7}" presName="childText" presStyleLbl="revTx" presStyleIdx="0" presStyleCnt="3">
        <dgm:presLayoutVars>
          <dgm:bulletEnabled val="1"/>
        </dgm:presLayoutVars>
      </dgm:prSet>
      <dgm:spPr/>
    </dgm:pt>
    <dgm:pt modelId="{F153CD86-4D96-034A-803F-B0B7BB8ED3B4}" type="pres">
      <dgm:prSet presAssocID="{1E36AE6A-CD59-4E37-A54E-F390E409BA4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8724ED4-2E22-A749-9F1E-50143F2ECBAA}" type="pres">
      <dgm:prSet presAssocID="{1E36AE6A-CD59-4E37-A54E-F390E409BA47}" presName="childText" presStyleLbl="revTx" presStyleIdx="1" presStyleCnt="3">
        <dgm:presLayoutVars>
          <dgm:bulletEnabled val="1"/>
        </dgm:presLayoutVars>
      </dgm:prSet>
      <dgm:spPr/>
    </dgm:pt>
    <dgm:pt modelId="{D9F63B03-3133-A247-AADE-88DFAF2DB238}" type="pres">
      <dgm:prSet presAssocID="{AC4D53E9-F6A5-42BD-9AA5-721EF896F03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B97D0FD-F3B7-2B46-ACF8-E8104019C89E}" type="pres">
      <dgm:prSet presAssocID="{AC4D53E9-F6A5-42BD-9AA5-721EF896F036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A0AAC714-424A-F049-8572-9EF79505811E}" type="presOf" srcId="{CAF6C514-27E9-4224-900A-E01CEC2A0072}" destId="{38724ED4-2E22-A749-9F1E-50143F2ECBAA}" srcOrd="0" destOrd="1" presId="urn:microsoft.com/office/officeart/2005/8/layout/vList2"/>
    <dgm:cxn modelId="{7A6B7D1A-F414-456A-A178-315F3EB1772C}" srcId="{1E36AE6A-CD59-4E37-A54E-F390E409BA47}" destId="{E1F90C9C-F11A-41AD-9BD7-46DD8CF8E20A}" srcOrd="0" destOrd="0" parTransId="{BD41EF18-4894-4B2C-9E89-03B39894102C}" sibTransId="{736F71B2-B54E-4D18-AD64-114CFE311481}"/>
    <dgm:cxn modelId="{08873F1C-F34E-774D-A186-EC305B7796DC}" type="presOf" srcId="{CB4482A4-91A8-4427-A9BB-6FCA398D27F7}" destId="{3B97D0FD-F3B7-2B46-ACF8-E8104019C89E}" srcOrd="0" destOrd="0" presId="urn:microsoft.com/office/officeart/2005/8/layout/vList2"/>
    <dgm:cxn modelId="{22303927-AD6D-401D-9447-C79D942D5125}" srcId="{D07F6B72-8445-422A-A642-F13DDEF35D49}" destId="{1E36AE6A-CD59-4E37-A54E-F390E409BA47}" srcOrd="1" destOrd="0" parTransId="{512EFAAA-4446-4553-97CA-866B1EB7A7F7}" sibTransId="{FB114113-3581-43E4-B907-497A09381A42}"/>
    <dgm:cxn modelId="{3ADA4F2C-0E69-3947-8EF6-981648A0AE72}" type="presOf" srcId="{D07F6B72-8445-422A-A642-F13DDEF35D49}" destId="{4B4A1D15-3F1B-E448-ACDB-1145908465FE}" srcOrd="0" destOrd="0" presId="urn:microsoft.com/office/officeart/2005/8/layout/vList2"/>
    <dgm:cxn modelId="{344D0A4D-26C0-404C-BED1-B9088500B7FB}" srcId="{D07F6B72-8445-422A-A642-F13DDEF35D49}" destId="{AC4D53E9-F6A5-42BD-9AA5-721EF896F036}" srcOrd="2" destOrd="0" parTransId="{76294FA4-B653-493A-94C4-021B7CAF924D}" sibTransId="{06AAAF6A-E90E-4FA1-B94B-9485129F5D7D}"/>
    <dgm:cxn modelId="{F95569AA-7221-AD43-AC4D-8BDD4C68F2DE}" type="presOf" srcId="{281AD811-5052-47C0-ADC2-EC7F0D908893}" destId="{3B97D0FD-F3B7-2B46-ACF8-E8104019C89E}" srcOrd="0" destOrd="1" presId="urn:microsoft.com/office/officeart/2005/8/layout/vList2"/>
    <dgm:cxn modelId="{685DE7AE-0F01-4FE1-B200-61B11DC3A6D9}" srcId="{AC4D53E9-F6A5-42BD-9AA5-721EF896F036}" destId="{CB4482A4-91A8-4427-A9BB-6FCA398D27F7}" srcOrd="0" destOrd="0" parTransId="{DF0DBDCF-CE30-47E3-9D71-74C5FC9B18EF}" sibTransId="{91D35CCB-5930-4D30-94E2-10FFB2FC3334}"/>
    <dgm:cxn modelId="{5A296FB4-7550-4E30-BE72-1CB860146FA3}" srcId="{D07F6B72-8445-422A-A642-F13DDEF35D49}" destId="{FF04DBB1-E511-4660-8276-E0D1CCC6DBD7}" srcOrd="0" destOrd="0" parTransId="{869AD33D-E6EA-4E89-BDF2-31ACD9DB7E38}" sibTransId="{7D2541D1-BCD0-47A4-A040-CCB5361C2630}"/>
    <dgm:cxn modelId="{2F0EC4B7-5030-41FB-9515-D35BC31FCEE6}" srcId="{AC4D53E9-F6A5-42BD-9AA5-721EF896F036}" destId="{281AD811-5052-47C0-ADC2-EC7F0D908893}" srcOrd="1" destOrd="0" parTransId="{EDD932E1-920E-41B6-B25C-B710899C8252}" sibTransId="{8F677297-8D73-40F3-B28D-553A4F7DCCB0}"/>
    <dgm:cxn modelId="{07D63FCB-DC0F-634D-BF9B-DE7883458391}" type="presOf" srcId="{AC4D53E9-F6A5-42BD-9AA5-721EF896F036}" destId="{D9F63B03-3133-A247-AADE-88DFAF2DB238}" srcOrd="0" destOrd="0" presId="urn:microsoft.com/office/officeart/2005/8/layout/vList2"/>
    <dgm:cxn modelId="{FF28E9CC-A629-B248-8F27-4E12886182F5}" type="presOf" srcId="{6ACE68C6-C4F2-48C9-A56E-9B2718B25858}" destId="{885F9956-28ED-BC49-A338-C75F253ACCFB}" srcOrd="0" destOrd="0" presId="urn:microsoft.com/office/officeart/2005/8/layout/vList2"/>
    <dgm:cxn modelId="{66F38FD0-F7CC-0641-AF03-0132FE4875A5}" type="presOf" srcId="{FF04DBB1-E511-4660-8276-E0D1CCC6DBD7}" destId="{58077774-F1E9-7A43-AF71-EFB7A5FCCA4A}" srcOrd="0" destOrd="0" presId="urn:microsoft.com/office/officeart/2005/8/layout/vList2"/>
    <dgm:cxn modelId="{B9ED64ED-5981-4E97-B213-EC8C6B104547}" srcId="{FF04DBB1-E511-4660-8276-E0D1CCC6DBD7}" destId="{6ACE68C6-C4F2-48C9-A56E-9B2718B25858}" srcOrd="0" destOrd="0" parTransId="{2916D1D2-5BAB-43F1-A2DE-88DDACBFC3F5}" sibTransId="{7C0B6911-5E80-4C2D-81A4-7966D1F8BA4C}"/>
    <dgm:cxn modelId="{8F441BF5-7698-2547-9AB5-10BCAEAE9A2B}" type="presOf" srcId="{1E36AE6A-CD59-4E37-A54E-F390E409BA47}" destId="{F153CD86-4D96-034A-803F-B0B7BB8ED3B4}" srcOrd="0" destOrd="0" presId="urn:microsoft.com/office/officeart/2005/8/layout/vList2"/>
    <dgm:cxn modelId="{02FC0CFD-49D3-E849-BCE4-7318FAB1B437}" type="presOf" srcId="{E1F90C9C-F11A-41AD-9BD7-46DD8CF8E20A}" destId="{38724ED4-2E22-A749-9F1E-50143F2ECBAA}" srcOrd="0" destOrd="0" presId="urn:microsoft.com/office/officeart/2005/8/layout/vList2"/>
    <dgm:cxn modelId="{E36CFCFD-0A2C-41B9-BEBA-605A4D5ADD55}" srcId="{1E36AE6A-CD59-4E37-A54E-F390E409BA47}" destId="{CAF6C514-27E9-4224-900A-E01CEC2A0072}" srcOrd="1" destOrd="0" parTransId="{9E2F2C1D-06C9-41DA-ADAC-DE15CA69C80B}" sibTransId="{471547B4-9BD4-4AE1-A736-B86F0601A6B1}"/>
    <dgm:cxn modelId="{19DF6F9C-81F3-FF4D-A921-C9FD028A9FC3}" type="presParOf" srcId="{4B4A1D15-3F1B-E448-ACDB-1145908465FE}" destId="{58077774-F1E9-7A43-AF71-EFB7A5FCCA4A}" srcOrd="0" destOrd="0" presId="urn:microsoft.com/office/officeart/2005/8/layout/vList2"/>
    <dgm:cxn modelId="{298F238A-84CA-7743-962B-79C1C77C0688}" type="presParOf" srcId="{4B4A1D15-3F1B-E448-ACDB-1145908465FE}" destId="{885F9956-28ED-BC49-A338-C75F253ACCFB}" srcOrd="1" destOrd="0" presId="urn:microsoft.com/office/officeart/2005/8/layout/vList2"/>
    <dgm:cxn modelId="{2FD654A9-18FD-FF41-9032-2F9B43439BBD}" type="presParOf" srcId="{4B4A1D15-3F1B-E448-ACDB-1145908465FE}" destId="{F153CD86-4D96-034A-803F-B0B7BB8ED3B4}" srcOrd="2" destOrd="0" presId="urn:microsoft.com/office/officeart/2005/8/layout/vList2"/>
    <dgm:cxn modelId="{B551CC71-CE13-3741-87CD-D7990A434BF5}" type="presParOf" srcId="{4B4A1D15-3F1B-E448-ACDB-1145908465FE}" destId="{38724ED4-2E22-A749-9F1E-50143F2ECBAA}" srcOrd="3" destOrd="0" presId="urn:microsoft.com/office/officeart/2005/8/layout/vList2"/>
    <dgm:cxn modelId="{06502490-BD87-0549-A103-96E797223D97}" type="presParOf" srcId="{4B4A1D15-3F1B-E448-ACDB-1145908465FE}" destId="{D9F63B03-3133-A247-AADE-88DFAF2DB238}" srcOrd="4" destOrd="0" presId="urn:microsoft.com/office/officeart/2005/8/layout/vList2"/>
    <dgm:cxn modelId="{6F665414-329C-824E-A75C-91A07AA1DEBD}" type="presParOf" srcId="{4B4A1D15-3F1B-E448-ACDB-1145908465FE}" destId="{3B97D0FD-F3B7-2B46-ACF8-E8104019C89E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9591119-405A-4CFD-856D-0F692F62094D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9EC5556-176A-4DE2-BCBB-ED9A2D976422}">
      <dgm:prSet/>
      <dgm:spPr/>
      <dgm:t>
        <a:bodyPr/>
        <a:lstStyle/>
        <a:p>
          <a:r>
            <a:rPr lang="en-US"/>
            <a:t>This condition follows surgery in the region of the parotid gland or tempromandibular joint</a:t>
          </a:r>
        </a:p>
      </dgm:t>
    </dgm:pt>
    <dgm:pt modelId="{6B370B15-0EB0-491A-A55E-70BB187A288E}" type="parTrans" cxnId="{7843D196-CA37-405C-82A6-C9CD255D75A2}">
      <dgm:prSet/>
      <dgm:spPr/>
      <dgm:t>
        <a:bodyPr/>
        <a:lstStyle/>
        <a:p>
          <a:endParaRPr lang="en-US"/>
        </a:p>
      </dgm:t>
    </dgm:pt>
    <dgm:pt modelId="{0FB3BB86-4AEA-4C31-AA4F-1B4AA642F23E}" type="sibTrans" cxnId="{7843D196-CA37-405C-82A6-C9CD255D75A2}">
      <dgm:prSet/>
      <dgm:spPr/>
      <dgm:t>
        <a:bodyPr/>
        <a:lstStyle/>
        <a:p>
          <a:endParaRPr lang="en-US"/>
        </a:p>
      </dgm:t>
    </dgm:pt>
    <dgm:pt modelId="{B388BD30-3D9F-4974-AF4E-34D56B3101EF}">
      <dgm:prSet/>
      <dgm:spPr/>
      <dgm:t>
        <a:bodyPr/>
        <a:lstStyle/>
        <a:p>
          <a:r>
            <a:rPr lang="en-US"/>
            <a:t>Clinical picture</a:t>
          </a:r>
        </a:p>
      </dgm:t>
    </dgm:pt>
    <dgm:pt modelId="{C43047F7-1435-4AB3-B0DC-A59B9E102BDC}" type="parTrans" cxnId="{6CACD54F-6902-4EC2-9E34-CC9FE551E37C}">
      <dgm:prSet/>
      <dgm:spPr/>
      <dgm:t>
        <a:bodyPr/>
        <a:lstStyle/>
        <a:p>
          <a:endParaRPr lang="en-US"/>
        </a:p>
      </dgm:t>
    </dgm:pt>
    <dgm:pt modelId="{891E7CD0-DDEB-45C9-A941-282DA124CF69}" type="sibTrans" cxnId="{6CACD54F-6902-4EC2-9E34-CC9FE551E37C}">
      <dgm:prSet/>
      <dgm:spPr/>
      <dgm:t>
        <a:bodyPr/>
        <a:lstStyle/>
        <a:p>
          <a:endParaRPr lang="en-US"/>
        </a:p>
      </dgm:t>
    </dgm:pt>
    <dgm:pt modelId="{3F5D65C6-BCCE-44C8-9F6F-D4D0D6EEF8F0}">
      <dgm:prSet/>
      <dgm:spPr/>
      <dgm:t>
        <a:bodyPr/>
        <a:lstStyle/>
        <a:p>
          <a:r>
            <a:rPr lang="en-US"/>
            <a:t>Flushing and sweating of the skin innervated by auriculotemporal nerve when even the salivation is stimulated.</a:t>
          </a:r>
        </a:p>
      </dgm:t>
    </dgm:pt>
    <dgm:pt modelId="{D0F2C78A-4C64-4D46-A919-EEAE3D2FAB2E}" type="parTrans" cxnId="{03C3B075-2405-46E9-A518-25206B29B4F2}">
      <dgm:prSet/>
      <dgm:spPr/>
      <dgm:t>
        <a:bodyPr/>
        <a:lstStyle/>
        <a:p>
          <a:endParaRPr lang="en-US"/>
        </a:p>
      </dgm:t>
    </dgm:pt>
    <dgm:pt modelId="{8FE0F430-1A5B-4971-857D-6BC6C938F7BB}" type="sibTrans" cxnId="{03C3B075-2405-46E9-A518-25206B29B4F2}">
      <dgm:prSet/>
      <dgm:spPr/>
      <dgm:t>
        <a:bodyPr/>
        <a:lstStyle/>
        <a:p>
          <a:endParaRPr lang="en-US"/>
        </a:p>
      </dgm:t>
    </dgm:pt>
    <dgm:pt modelId="{3CA33F1C-21E0-854A-954E-BA095D39ADED}" type="pres">
      <dgm:prSet presAssocID="{F9591119-405A-4CFD-856D-0F692F62094D}" presName="linear" presStyleCnt="0">
        <dgm:presLayoutVars>
          <dgm:animLvl val="lvl"/>
          <dgm:resizeHandles val="exact"/>
        </dgm:presLayoutVars>
      </dgm:prSet>
      <dgm:spPr/>
    </dgm:pt>
    <dgm:pt modelId="{C8F64366-D295-0541-9E15-860423250AAF}" type="pres">
      <dgm:prSet presAssocID="{F9EC5556-176A-4DE2-BCBB-ED9A2D97642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B8399B4-774A-CD45-ACC4-1CB1F681F593}" type="pres">
      <dgm:prSet presAssocID="{0FB3BB86-4AEA-4C31-AA4F-1B4AA642F23E}" presName="spacer" presStyleCnt="0"/>
      <dgm:spPr/>
    </dgm:pt>
    <dgm:pt modelId="{DB3BF524-BFEA-0148-A4B1-7CAC5F17CE69}" type="pres">
      <dgm:prSet presAssocID="{B388BD30-3D9F-4974-AF4E-34D56B3101EF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FC55267-978B-9A43-B88B-18083978C35A}" type="pres">
      <dgm:prSet presAssocID="{B388BD30-3D9F-4974-AF4E-34D56B3101EF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6CACD54F-6902-4EC2-9E34-CC9FE551E37C}" srcId="{F9591119-405A-4CFD-856D-0F692F62094D}" destId="{B388BD30-3D9F-4974-AF4E-34D56B3101EF}" srcOrd="1" destOrd="0" parTransId="{C43047F7-1435-4AB3-B0DC-A59B9E102BDC}" sibTransId="{891E7CD0-DDEB-45C9-A941-282DA124CF69}"/>
    <dgm:cxn modelId="{3A6EE771-C04B-7B44-85CF-3557562255A8}" type="presOf" srcId="{B388BD30-3D9F-4974-AF4E-34D56B3101EF}" destId="{DB3BF524-BFEA-0148-A4B1-7CAC5F17CE69}" srcOrd="0" destOrd="0" presId="urn:microsoft.com/office/officeart/2005/8/layout/vList2"/>
    <dgm:cxn modelId="{03C3B075-2405-46E9-A518-25206B29B4F2}" srcId="{B388BD30-3D9F-4974-AF4E-34D56B3101EF}" destId="{3F5D65C6-BCCE-44C8-9F6F-D4D0D6EEF8F0}" srcOrd="0" destOrd="0" parTransId="{D0F2C78A-4C64-4D46-A919-EEAE3D2FAB2E}" sibTransId="{8FE0F430-1A5B-4971-857D-6BC6C938F7BB}"/>
    <dgm:cxn modelId="{7843D196-CA37-405C-82A6-C9CD255D75A2}" srcId="{F9591119-405A-4CFD-856D-0F692F62094D}" destId="{F9EC5556-176A-4DE2-BCBB-ED9A2D976422}" srcOrd="0" destOrd="0" parTransId="{6B370B15-0EB0-491A-A55E-70BB187A288E}" sibTransId="{0FB3BB86-4AEA-4C31-AA4F-1B4AA642F23E}"/>
    <dgm:cxn modelId="{534340A4-1969-BD41-B892-E8A5B6FB3E23}" type="presOf" srcId="{3F5D65C6-BCCE-44C8-9F6F-D4D0D6EEF8F0}" destId="{CFC55267-978B-9A43-B88B-18083978C35A}" srcOrd="0" destOrd="0" presId="urn:microsoft.com/office/officeart/2005/8/layout/vList2"/>
    <dgm:cxn modelId="{EA21EEA8-224E-1448-94D2-4592F9B353A2}" type="presOf" srcId="{F9591119-405A-4CFD-856D-0F692F62094D}" destId="{3CA33F1C-21E0-854A-954E-BA095D39ADED}" srcOrd="0" destOrd="0" presId="urn:microsoft.com/office/officeart/2005/8/layout/vList2"/>
    <dgm:cxn modelId="{EA2DF3EE-AF42-C048-8267-B76B7CC95AE0}" type="presOf" srcId="{F9EC5556-176A-4DE2-BCBB-ED9A2D976422}" destId="{C8F64366-D295-0541-9E15-860423250AAF}" srcOrd="0" destOrd="0" presId="urn:microsoft.com/office/officeart/2005/8/layout/vList2"/>
    <dgm:cxn modelId="{C92120C2-6939-8D42-A347-7D7EE43CC380}" type="presParOf" srcId="{3CA33F1C-21E0-854A-954E-BA095D39ADED}" destId="{C8F64366-D295-0541-9E15-860423250AAF}" srcOrd="0" destOrd="0" presId="urn:microsoft.com/office/officeart/2005/8/layout/vList2"/>
    <dgm:cxn modelId="{41B2C8D2-A75C-A546-AB0B-439E9CE90F91}" type="presParOf" srcId="{3CA33F1C-21E0-854A-954E-BA095D39ADED}" destId="{4B8399B4-774A-CD45-ACC4-1CB1F681F593}" srcOrd="1" destOrd="0" presId="urn:microsoft.com/office/officeart/2005/8/layout/vList2"/>
    <dgm:cxn modelId="{59B82010-88DE-844B-805C-DDDEC171E923}" type="presParOf" srcId="{3CA33F1C-21E0-854A-954E-BA095D39ADED}" destId="{DB3BF524-BFEA-0148-A4B1-7CAC5F17CE69}" srcOrd="2" destOrd="0" presId="urn:microsoft.com/office/officeart/2005/8/layout/vList2"/>
    <dgm:cxn modelId="{1CF09835-041F-4649-AC91-C5AFAD1A4169}" type="presParOf" srcId="{3CA33F1C-21E0-854A-954E-BA095D39ADED}" destId="{CFC55267-978B-9A43-B88B-18083978C35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D989927-864A-499B-BF49-D77E9CF47AC6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97CC1AE-D4DC-4859-9135-620D13B70322}">
      <dgm:prSet/>
      <dgm:spPr/>
      <dgm:t>
        <a:bodyPr/>
        <a:lstStyle/>
        <a:p>
          <a:r>
            <a:rPr lang="en-US"/>
            <a:t>Incidence:</a:t>
          </a:r>
        </a:p>
      </dgm:t>
    </dgm:pt>
    <dgm:pt modelId="{C0FC8BD5-1ED4-4FE3-85C9-0F500B4C4D60}" type="parTrans" cxnId="{D0C3E365-7D2A-43AD-ADEA-B7A354D350F6}">
      <dgm:prSet/>
      <dgm:spPr/>
      <dgm:t>
        <a:bodyPr/>
        <a:lstStyle/>
        <a:p>
          <a:endParaRPr lang="en-US"/>
        </a:p>
      </dgm:t>
    </dgm:pt>
    <dgm:pt modelId="{036BE9B0-0283-4215-8C75-4E48E9D63919}" type="sibTrans" cxnId="{D0C3E365-7D2A-43AD-ADEA-B7A354D350F6}">
      <dgm:prSet/>
      <dgm:spPr/>
      <dgm:t>
        <a:bodyPr/>
        <a:lstStyle/>
        <a:p>
          <a:endParaRPr lang="en-US"/>
        </a:p>
      </dgm:t>
    </dgm:pt>
    <dgm:pt modelId="{329BC820-0FFC-41CA-A391-F7CDC0A238F3}">
      <dgm:prSet/>
      <dgm:spPr/>
      <dgm:t>
        <a:bodyPr/>
        <a:lstStyle/>
        <a:p>
          <a:r>
            <a:rPr lang="en-US"/>
            <a:t>Commonest in the parotid, less in submandibular gland.</a:t>
          </a:r>
        </a:p>
      </dgm:t>
    </dgm:pt>
    <dgm:pt modelId="{71FCAA21-66B2-47F9-9A0B-0B8E22DEBE2D}" type="parTrans" cxnId="{A9642D1F-9086-48C0-AA7F-EFAC2F556FDE}">
      <dgm:prSet/>
      <dgm:spPr/>
      <dgm:t>
        <a:bodyPr/>
        <a:lstStyle/>
        <a:p>
          <a:endParaRPr lang="en-US"/>
        </a:p>
      </dgm:t>
    </dgm:pt>
    <dgm:pt modelId="{D93FB870-53C5-4CB1-9162-9A7AF4E66168}" type="sibTrans" cxnId="{A9642D1F-9086-48C0-AA7F-EFAC2F556FDE}">
      <dgm:prSet/>
      <dgm:spPr/>
      <dgm:t>
        <a:bodyPr/>
        <a:lstStyle/>
        <a:p>
          <a:endParaRPr lang="en-US"/>
        </a:p>
      </dgm:t>
    </dgm:pt>
    <dgm:pt modelId="{4F39CC03-798F-469F-91AB-6FF2FFD5718E}">
      <dgm:prSet/>
      <dgm:spPr/>
      <dgm:t>
        <a:bodyPr/>
        <a:lstStyle/>
        <a:p>
          <a:r>
            <a:rPr lang="en-US"/>
            <a:t>Pathology:</a:t>
          </a:r>
        </a:p>
      </dgm:t>
    </dgm:pt>
    <dgm:pt modelId="{D0108777-CE40-4386-A0C7-8E68D920FB60}" type="parTrans" cxnId="{3178C70D-A51C-497F-B087-71B1E3404DF0}">
      <dgm:prSet/>
      <dgm:spPr/>
      <dgm:t>
        <a:bodyPr/>
        <a:lstStyle/>
        <a:p>
          <a:endParaRPr lang="en-US"/>
        </a:p>
      </dgm:t>
    </dgm:pt>
    <dgm:pt modelId="{02099909-CC36-4334-BF47-6DE3DFF5D88D}" type="sibTrans" cxnId="{3178C70D-A51C-497F-B087-71B1E3404DF0}">
      <dgm:prSet/>
      <dgm:spPr/>
      <dgm:t>
        <a:bodyPr/>
        <a:lstStyle/>
        <a:p>
          <a:endParaRPr lang="en-US"/>
        </a:p>
      </dgm:t>
    </dgm:pt>
    <dgm:pt modelId="{ED4BC1AF-B43B-4F85-A780-F7264B6384EE}">
      <dgm:prSet/>
      <dgm:spPr/>
      <dgm:t>
        <a:bodyPr/>
        <a:lstStyle/>
        <a:p>
          <a:r>
            <a:rPr lang="en-US"/>
            <a:t>Benign tumor.</a:t>
          </a:r>
        </a:p>
      </dgm:t>
    </dgm:pt>
    <dgm:pt modelId="{561BAAF7-3E37-4E20-98B0-3EA4DD655914}" type="parTrans" cxnId="{FA763E5F-0D04-495A-B3B5-56DC4F0DA871}">
      <dgm:prSet/>
      <dgm:spPr/>
      <dgm:t>
        <a:bodyPr/>
        <a:lstStyle/>
        <a:p>
          <a:endParaRPr lang="en-US"/>
        </a:p>
      </dgm:t>
    </dgm:pt>
    <dgm:pt modelId="{94C394DD-B599-4C56-9A2C-A8AEDECB6785}" type="sibTrans" cxnId="{FA763E5F-0D04-495A-B3B5-56DC4F0DA871}">
      <dgm:prSet/>
      <dgm:spPr/>
      <dgm:t>
        <a:bodyPr/>
        <a:lstStyle/>
        <a:p>
          <a:endParaRPr lang="en-US"/>
        </a:p>
      </dgm:t>
    </dgm:pt>
    <dgm:pt modelId="{DEF7F3F8-6AD5-4485-BF6E-C5CE0870DB59}">
      <dgm:prSet/>
      <dgm:spPr/>
      <dgm:t>
        <a:bodyPr/>
        <a:lstStyle/>
        <a:p>
          <a:r>
            <a:rPr lang="en-US"/>
            <a:t>Site:</a:t>
          </a:r>
        </a:p>
      </dgm:t>
    </dgm:pt>
    <dgm:pt modelId="{63823A62-7A45-4A37-9966-F5D89A898651}" type="parTrans" cxnId="{CAEFEA2F-EF6B-4896-B367-85B633B6988D}">
      <dgm:prSet/>
      <dgm:spPr/>
      <dgm:t>
        <a:bodyPr/>
        <a:lstStyle/>
        <a:p>
          <a:endParaRPr lang="en-US"/>
        </a:p>
      </dgm:t>
    </dgm:pt>
    <dgm:pt modelId="{43E9D189-E278-43D2-A31D-C126B9A20049}" type="sibTrans" cxnId="{CAEFEA2F-EF6B-4896-B367-85B633B6988D}">
      <dgm:prSet/>
      <dgm:spPr/>
      <dgm:t>
        <a:bodyPr/>
        <a:lstStyle/>
        <a:p>
          <a:endParaRPr lang="en-US"/>
        </a:p>
      </dgm:t>
    </dgm:pt>
    <dgm:pt modelId="{2977AC61-C5CB-48BF-BB27-94126075E69F}">
      <dgm:prSet/>
      <dgm:spPr/>
      <dgm:t>
        <a:bodyPr/>
        <a:lstStyle/>
        <a:p>
          <a:r>
            <a:rPr lang="en-US"/>
            <a:t>Usually from superficial part of parotid gland.</a:t>
          </a:r>
        </a:p>
      </dgm:t>
    </dgm:pt>
    <dgm:pt modelId="{7ECE88AA-1C8B-4FB5-B422-5E63C42EB723}" type="parTrans" cxnId="{D6350B95-4572-41B7-8FC7-2C31368A2AEC}">
      <dgm:prSet/>
      <dgm:spPr/>
      <dgm:t>
        <a:bodyPr/>
        <a:lstStyle/>
        <a:p>
          <a:endParaRPr lang="en-US"/>
        </a:p>
      </dgm:t>
    </dgm:pt>
    <dgm:pt modelId="{716938AA-8A55-4C89-997B-7790F0FB337E}" type="sibTrans" cxnId="{D6350B95-4572-41B7-8FC7-2C31368A2AEC}">
      <dgm:prSet/>
      <dgm:spPr/>
      <dgm:t>
        <a:bodyPr/>
        <a:lstStyle/>
        <a:p>
          <a:endParaRPr lang="en-US"/>
        </a:p>
      </dgm:t>
    </dgm:pt>
    <dgm:pt modelId="{0D8CF23A-8DDA-1140-8BF8-1FE052D910F3}" type="pres">
      <dgm:prSet presAssocID="{4D989927-864A-499B-BF49-D77E9CF47AC6}" presName="linear" presStyleCnt="0">
        <dgm:presLayoutVars>
          <dgm:dir/>
          <dgm:animLvl val="lvl"/>
          <dgm:resizeHandles val="exact"/>
        </dgm:presLayoutVars>
      </dgm:prSet>
      <dgm:spPr/>
    </dgm:pt>
    <dgm:pt modelId="{BE4CABB2-2154-D54C-B621-AC856202038E}" type="pres">
      <dgm:prSet presAssocID="{F97CC1AE-D4DC-4859-9135-620D13B70322}" presName="parentLin" presStyleCnt="0"/>
      <dgm:spPr/>
    </dgm:pt>
    <dgm:pt modelId="{57450369-94E5-A64E-A0A9-23A844C0B818}" type="pres">
      <dgm:prSet presAssocID="{F97CC1AE-D4DC-4859-9135-620D13B70322}" presName="parentLeftMargin" presStyleLbl="node1" presStyleIdx="0" presStyleCnt="3"/>
      <dgm:spPr/>
    </dgm:pt>
    <dgm:pt modelId="{353B1902-79BC-8F40-A259-A56ED2AE7789}" type="pres">
      <dgm:prSet presAssocID="{F97CC1AE-D4DC-4859-9135-620D13B7032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FE0900C-06EF-9B4F-BCCF-F3B3373B6918}" type="pres">
      <dgm:prSet presAssocID="{F97CC1AE-D4DC-4859-9135-620D13B70322}" presName="negativeSpace" presStyleCnt="0"/>
      <dgm:spPr/>
    </dgm:pt>
    <dgm:pt modelId="{6290F4F6-B86F-394B-AC8C-17FA66979853}" type="pres">
      <dgm:prSet presAssocID="{F97CC1AE-D4DC-4859-9135-620D13B70322}" presName="childText" presStyleLbl="conFgAcc1" presStyleIdx="0" presStyleCnt="3">
        <dgm:presLayoutVars>
          <dgm:bulletEnabled val="1"/>
        </dgm:presLayoutVars>
      </dgm:prSet>
      <dgm:spPr/>
    </dgm:pt>
    <dgm:pt modelId="{E91EE623-10A2-644C-B7F1-83816B7F2E0A}" type="pres">
      <dgm:prSet presAssocID="{036BE9B0-0283-4215-8C75-4E48E9D63919}" presName="spaceBetweenRectangles" presStyleCnt="0"/>
      <dgm:spPr/>
    </dgm:pt>
    <dgm:pt modelId="{C601366A-8A3B-7843-8DCC-1ACA44EAEEB3}" type="pres">
      <dgm:prSet presAssocID="{4F39CC03-798F-469F-91AB-6FF2FFD5718E}" presName="parentLin" presStyleCnt="0"/>
      <dgm:spPr/>
    </dgm:pt>
    <dgm:pt modelId="{0FD6F3BA-20CB-9247-A479-E2D04A4D6B49}" type="pres">
      <dgm:prSet presAssocID="{4F39CC03-798F-469F-91AB-6FF2FFD5718E}" presName="parentLeftMargin" presStyleLbl="node1" presStyleIdx="0" presStyleCnt="3"/>
      <dgm:spPr/>
    </dgm:pt>
    <dgm:pt modelId="{D8438604-EF30-8649-B062-889174B75637}" type="pres">
      <dgm:prSet presAssocID="{4F39CC03-798F-469F-91AB-6FF2FFD5718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DF4819E-8F7A-1644-9CF5-56D28BAE1BF2}" type="pres">
      <dgm:prSet presAssocID="{4F39CC03-798F-469F-91AB-6FF2FFD5718E}" presName="negativeSpace" presStyleCnt="0"/>
      <dgm:spPr/>
    </dgm:pt>
    <dgm:pt modelId="{7A251F06-FC7F-D942-AD61-CEB334652F4E}" type="pres">
      <dgm:prSet presAssocID="{4F39CC03-798F-469F-91AB-6FF2FFD5718E}" presName="childText" presStyleLbl="conFgAcc1" presStyleIdx="1" presStyleCnt="3">
        <dgm:presLayoutVars>
          <dgm:bulletEnabled val="1"/>
        </dgm:presLayoutVars>
      </dgm:prSet>
      <dgm:spPr/>
    </dgm:pt>
    <dgm:pt modelId="{9FB023AB-C087-BC47-B94C-DDBCC6331841}" type="pres">
      <dgm:prSet presAssocID="{02099909-CC36-4334-BF47-6DE3DFF5D88D}" presName="spaceBetweenRectangles" presStyleCnt="0"/>
      <dgm:spPr/>
    </dgm:pt>
    <dgm:pt modelId="{D35B8F44-A3C4-1843-9788-6F03632AABCA}" type="pres">
      <dgm:prSet presAssocID="{DEF7F3F8-6AD5-4485-BF6E-C5CE0870DB59}" presName="parentLin" presStyleCnt="0"/>
      <dgm:spPr/>
    </dgm:pt>
    <dgm:pt modelId="{801BC473-5199-5241-A9C3-EB1E41C2B243}" type="pres">
      <dgm:prSet presAssocID="{DEF7F3F8-6AD5-4485-BF6E-C5CE0870DB59}" presName="parentLeftMargin" presStyleLbl="node1" presStyleIdx="1" presStyleCnt="3"/>
      <dgm:spPr/>
    </dgm:pt>
    <dgm:pt modelId="{8D901BAD-1FAA-2C41-9B5D-050F51AE9CD5}" type="pres">
      <dgm:prSet presAssocID="{DEF7F3F8-6AD5-4485-BF6E-C5CE0870DB5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2B13BEC-104C-E94C-AA42-5F197940B731}" type="pres">
      <dgm:prSet presAssocID="{DEF7F3F8-6AD5-4485-BF6E-C5CE0870DB59}" presName="negativeSpace" presStyleCnt="0"/>
      <dgm:spPr/>
    </dgm:pt>
    <dgm:pt modelId="{2C2F7A60-55B5-0A4C-875A-4AD1B2F97D74}" type="pres">
      <dgm:prSet presAssocID="{DEF7F3F8-6AD5-4485-BF6E-C5CE0870DB5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178C70D-A51C-497F-B087-71B1E3404DF0}" srcId="{4D989927-864A-499B-BF49-D77E9CF47AC6}" destId="{4F39CC03-798F-469F-91AB-6FF2FFD5718E}" srcOrd="1" destOrd="0" parTransId="{D0108777-CE40-4386-A0C7-8E68D920FB60}" sibTransId="{02099909-CC36-4334-BF47-6DE3DFF5D88D}"/>
    <dgm:cxn modelId="{CDC65B1E-79E9-814D-8A1C-3CA79921BAE3}" type="presOf" srcId="{4F39CC03-798F-469F-91AB-6FF2FFD5718E}" destId="{D8438604-EF30-8649-B062-889174B75637}" srcOrd="1" destOrd="0" presId="urn:microsoft.com/office/officeart/2005/8/layout/list1"/>
    <dgm:cxn modelId="{A9642D1F-9086-48C0-AA7F-EFAC2F556FDE}" srcId="{F97CC1AE-D4DC-4859-9135-620D13B70322}" destId="{329BC820-0FFC-41CA-A391-F7CDC0A238F3}" srcOrd="0" destOrd="0" parTransId="{71FCAA21-66B2-47F9-9A0B-0B8E22DEBE2D}" sibTransId="{D93FB870-53C5-4CB1-9162-9A7AF4E66168}"/>
    <dgm:cxn modelId="{CAEFEA2F-EF6B-4896-B367-85B633B6988D}" srcId="{4D989927-864A-499B-BF49-D77E9CF47AC6}" destId="{DEF7F3F8-6AD5-4485-BF6E-C5CE0870DB59}" srcOrd="2" destOrd="0" parTransId="{63823A62-7A45-4A37-9966-F5D89A898651}" sibTransId="{43E9D189-E278-43D2-A31D-C126B9A20049}"/>
    <dgm:cxn modelId="{6A84214C-888E-1F4E-823B-D63A7CA4396D}" type="presOf" srcId="{2977AC61-C5CB-48BF-BB27-94126075E69F}" destId="{2C2F7A60-55B5-0A4C-875A-4AD1B2F97D74}" srcOrd="0" destOrd="0" presId="urn:microsoft.com/office/officeart/2005/8/layout/list1"/>
    <dgm:cxn modelId="{B6266E50-2375-E841-8CDA-8BC618978421}" type="presOf" srcId="{DEF7F3F8-6AD5-4485-BF6E-C5CE0870DB59}" destId="{801BC473-5199-5241-A9C3-EB1E41C2B243}" srcOrd="0" destOrd="0" presId="urn:microsoft.com/office/officeart/2005/8/layout/list1"/>
    <dgm:cxn modelId="{497AB451-CD56-7C4E-A93D-179A10909B4F}" type="presOf" srcId="{DEF7F3F8-6AD5-4485-BF6E-C5CE0870DB59}" destId="{8D901BAD-1FAA-2C41-9B5D-050F51AE9CD5}" srcOrd="1" destOrd="0" presId="urn:microsoft.com/office/officeart/2005/8/layout/list1"/>
    <dgm:cxn modelId="{8BC12E5B-5EAF-2E4F-9E1A-59BA7BADB027}" type="presOf" srcId="{4D989927-864A-499B-BF49-D77E9CF47AC6}" destId="{0D8CF23A-8DDA-1140-8BF8-1FE052D910F3}" srcOrd="0" destOrd="0" presId="urn:microsoft.com/office/officeart/2005/8/layout/list1"/>
    <dgm:cxn modelId="{FA763E5F-0D04-495A-B3B5-56DC4F0DA871}" srcId="{4F39CC03-798F-469F-91AB-6FF2FFD5718E}" destId="{ED4BC1AF-B43B-4F85-A780-F7264B6384EE}" srcOrd="0" destOrd="0" parTransId="{561BAAF7-3E37-4E20-98B0-3EA4DD655914}" sibTransId="{94C394DD-B599-4C56-9A2C-A8AEDECB6785}"/>
    <dgm:cxn modelId="{24525961-BA10-8148-846C-FE892F3F818B}" type="presOf" srcId="{329BC820-0FFC-41CA-A391-F7CDC0A238F3}" destId="{6290F4F6-B86F-394B-AC8C-17FA66979853}" srcOrd="0" destOrd="0" presId="urn:microsoft.com/office/officeart/2005/8/layout/list1"/>
    <dgm:cxn modelId="{668BCE63-9B97-FC43-9C56-7098654B5533}" type="presOf" srcId="{F97CC1AE-D4DC-4859-9135-620D13B70322}" destId="{57450369-94E5-A64E-A0A9-23A844C0B818}" srcOrd="0" destOrd="0" presId="urn:microsoft.com/office/officeart/2005/8/layout/list1"/>
    <dgm:cxn modelId="{D0C3E365-7D2A-43AD-ADEA-B7A354D350F6}" srcId="{4D989927-864A-499B-BF49-D77E9CF47AC6}" destId="{F97CC1AE-D4DC-4859-9135-620D13B70322}" srcOrd="0" destOrd="0" parTransId="{C0FC8BD5-1ED4-4FE3-85C9-0F500B4C4D60}" sibTransId="{036BE9B0-0283-4215-8C75-4E48E9D63919}"/>
    <dgm:cxn modelId="{FBA5CF7B-355E-F14D-A8DC-7EA5F5F99546}" type="presOf" srcId="{F97CC1AE-D4DC-4859-9135-620D13B70322}" destId="{353B1902-79BC-8F40-A259-A56ED2AE7789}" srcOrd="1" destOrd="0" presId="urn:microsoft.com/office/officeart/2005/8/layout/list1"/>
    <dgm:cxn modelId="{D6350B95-4572-41B7-8FC7-2C31368A2AEC}" srcId="{DEF7F3F8-6AD5-4485-BF6E-C5CE0870DB59}" destId="{2977AC61-C5CB-48BF-BB27-94126075E69F}" srcOrd="0" destOrd="0" parTransId="{7ECE88AA-1C8B-4FB5-B422-5E63C42EB723}" sibTransId="{716938AA-8A55-4C89-997B-7790F0FB337E}"/>
    <dgm:cxn modelId="{356DCFA8-5F45-6C46-A8DB-1B44AC964CE1}" type="presOf" srcId="{ED4BC1AF-B43B-4F85-A780-F7264B6384EE}" destId="{7A251F06-FC7F-D942-AD61-CEB334652F4E}" srcOrd="0" destOrd="0" presId="urn:microsoft.com/office/officeart/2005/8/layout/list1"/>
    <dgm:cxn modelId="{66124EAE-5DCF-8345-8C77-A293D414E4FF}" type="presOf" srcId="{4F39CC03-798F-469F-91AB-6FF2FFD5718E}" destId="{0FD6F3BA-20CB-9247-A479-E2D04A4D6B49}" srcOrd="0" destOrd="0" presId="urn:microsoft.com/office/officeart/2005/8/layout/list1"/>
    <dgm:cxn modelId="{9DBD6A64-F694-FF48-98AA-62B276A93B65}" type="presParOf" srcId="{0D8CF23A-8DDA-1140-8BF8-1FE052D910F3}" destId="{BE4CABB2-2154-D54C-B621-AC856202038E}" srcOrd="0" destOrd="0" presId="urn:microsoft.com/office/officeart/2005/8/layout/list1"/>
    <dgm:cxn modelId="{8A9238D7-D18A-474B-B517-294DAFE45D67}" type="presParOf" srcId="{BE4CABB2-2154-D54C-B621-AC856202038E}" destId="{57450369-94E5-A64E-A0A9-23A844C0B818}" srcOrd="0" destOrd="0" presId="urn:microsoft.com/office/officeart/2005/8/layout/list1"/>
    <dgm:cxn modelId="{F0C25DA8-FF6D-6845-BFD2-ED863C1B8F69}" type="presParOf" srcId="{BE4CABB2-2154-D54C-B621-AC856202038E}" destId="{353B1902-79BC-8F40-A259-A56ED2AE7789}" srcOrd="1" destOrd="0" presId="urn:microsoft.com/office/officeart/2005/8/layout/list1"/>
    <dgm:cxn modelId="{7E87E938-754D-6A4A-9A96-0D3E8F247D35}" type="presParOf" srcId="{0D8CF23A-8DDA-1140-8BF8-1FE052D910F3}" destId="{FFE0900C-06EF-9B4F-BCCF-F3B3373B6918}" srcOrd="1" destOrd="0" presId="urn:microsoft.com/office/officeart/2005/8/layout/list1"/>
    <dgm:cxn modelId="{106FCC47-4D37-C046-A6B3-0239FA1402D6}" type="presParOf" srcId="{0D8CF23A-8DDA-1140-8BF8-1FE052D910F3}" destId="{6290F4F6-B86F-394B-AC8C-17FA66979853}" srcOrd="2" destOrd="0" presId="urn:microsoft.com/office/officeart/2005/8/layout/list1"/>
    <dgm:cxn modelId="{A8BA15D4-FB9B-9144-9D6D-7459FEB721C5}" type="presParOf" srcId="{0D8CF23A-8DDA-1140-8BF8-1FE052D910F3}" destId="{E91EE623-10A2-644C-B7F1-83816B7F2E0A}" srcOrd="3" destOrd="0" presId="urn:microsoft.com/office/officeart/2005/8/layout/list1"/>
    <dgm:cxn modelId="{CE50860B-4DAE-9B43-8F3F-BCBB8AD7D6B4}" type="presParOf" srcId="{0D8CF23A-8DDA-1140-8BF8-1FE052D910F3}" destId="{C601366A-8A3B-7843-8DCC-1ACA44EAEEB3}" srcOrd="4" destOrd="0" presId="urn:microsoft.com/office/officeart/2005/8/layout/list1"/>
    <dgm:cxn modelId="{EC3BC33A-8F43-5444-8225-288F7231882C}" type="presParOf" srcId="{C601366A-8A3B-7843-8DCC-1ACA44EAEEB3}" destId="{0FD6F3BA-20CB-9247-A479-E2D04A4D6B49}" srcOrd="0" destOrd="0" presId="urn:microsoft.com/office/officeart/2005/8/layout/list1"/>
    <dgm:cxn modelId="{3CE98878-4972-6E43-ADE7-3510FE380863}" type="presParOf" srcId="{C601366A-8A3B-7843-8DCC-1ACA44EAEEB3}" destId="{D8438604-EF30-8649-B062-889174B75637}" srcOrd="1" destOrd="0" presId="urn:microsoft.com/office/officeart/2005/8/layout/list1"/>
    <dgm:cxn modelId="{D30B57B7-303A-FA4F-B97D-3370B6DB1FFB}" type="presParOf" srcId="{0D8CF23A-8DDA-1140-8BF8-1FE052D910F3}" destId="{6DF4819E-8F7A-1644-9CF5-56D28BAE1BF2}" srcOrd="5" destOrd="0" presId="urn:microsoft.com/office/officeart/2005/8/layout/list1"/>
    <dgm:cxn modelId="{D2F11727-1C44-484B-B3F2-F6594FD71765}" type="presParOf" srcId="{0D8CF23A-8DDA-1140-8BF8-1FE052D910F3}" destId="{7A251F06-FC7F-D942-AD61-CEB334652F4E}" srcOrd="6" destOrd="0" presId="urn:microsoft.com/office/officeart/2005/8/layout/list1"/>
    <dgm:cxn modelId="{27A21D74-30A2-F14D-BFE3-00F5610D07C9}" type="presParOf" srcId="{0D8CF23A-8DDA-1140-8BF8-1FE052D910F3}" destId="{9FB023AB-C087-BC47-B94C-DDBCC6331841}" srcOrd="7" destOrd="0" presId="urn:microsoft.com/office/officeart/2005/8/layout/list1"/>
    <dgm:cxn modelId="{EAE23FB9-B898-464D-8C62-243FA17A6F9C}" type="presParOf" srcId="{0D8CF23A-8DDA-1140-8BF8-1FE052D910F3}" destId="{D35B8F44-A3C4-1843-9788-6F03632AABCA}" srcOrd="8" destOrd="0" presId="urn:microsoft.com/office/officeart/2005/8/layout/list1"/>
    <dgm:cxn modelId="{557F090E-A201-8E45-B5B9-B4E16D8432E2}" type="presParOf" srcId="{D35B8F44-A3C4-1843-9788-6F03632AABCA}" destId="{801BC473-5199-5241-A9C3-EB1E41C2B243}" srcOrd="0" destOrd="0" presId="urn:microsoft.com/office/officeart/2005/8/layout/list1"/>
    <dgm:cxn modelId="{6C20B390-2B76-4347-9CA5-DB7AF15B1F75}" type="presParOf" srcId="{D35B8F44-A3C4-1843-9788-6F03632AABCA}" destId="{8D901BAD-1FAA-2C41-9B5D-050F51AE9CD5}" srcOrd="1" destOrd="0" presId="urn:microsoft.com/office/officeart/2005/8/layout/list1"/>
    <dgm:cxn modelId="{6B5AFBD8-3AA6-634B-A796-4571A2E19A13}" type="presParOf" srcId="{0D8CF23A-8DDA-1140-8BF8-1FE052D910F3}" destId="{92B13BEC-104C-E94C-AA42-5F197940B731}" srcOrd="9" destOrd="0" presId="urn:microsoft.com/office/officeart/2005/8/layout/list1"/>
    <dgm:cxn modelId="{D5DDFE01-4526-2642-A7FD-3557B0A29A3A}" type="presParOf" srcId="{0D8CF23A-8DDA-1140-8BF8-1FE052D910F3}" destId="{2C2F7A60-55B5-0A4C-875A-4AD1B2F97D7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FF5281D-55E1-4E2F-B2DE-FB75921D3AAF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774D3C0-7846-4913-8130-3C9B6A7DEADB}">
      <dgm:prSet/>
      <dgm:spPr/>
      <dgm:t>
        <a:bodyPr/>
        <a:lstStyle/>
        <a:p>
          <a:r>
            <a:rPr lang="en-US"/>
            <a:t>Symptom:</a:t>
          </a:r>
        </a:p>
      </dgm:t>
    </dgm:pt>
    <dgm:pt modelId="{5B75ACA7-79DD-4304-BEC1-2D193FB6D52B}" type="parTrans" cxnId="{FDC989D1-2558-4F18-BB9E-0ABCAC98A727}">
      <dgm:prSet/>
      <dgm:spPr/>
      <dgm:t>
        <a:bodyPr/>
        <a:lstStyle/>
        <a:p>
          <a:endParaRPr lang="en-US"/>
        </a:p>
      </dgm:t>
    </dgm:pt>
    <dgm:pt modelId="{A8FA3AEB-DC06-4CA9-BDE3-FFC6DEC3DC23}" type="sibTrans" cxnId="{FDC989D1-2558-4F18-BB9E-0ABCAC98A727}">
      <dgm:prSet/>
      <dgm:spPr/>
      <dgm:t>
        <a:bodyPr/>
        <a:lstStyle/>
        <a:p>
          <a:endParaRPr lang="en-US"/>
        </a:p>
      </dgm:t>
    </dgm:pt>
    <dgm:pt modelId="{8985F9E3-BBC1-445D-AD48-57F6DE1E3EA1}">
      <dgm:prSet/>
      <dgm:spPr/>
      <dgm:t>
        <a:bodyPr/>
        <a:lstStyle/>
        <a:p>
          <a:r>
            <a:rPr lang="en-US"/>
            <a:t>Painless, slowly growing swelling in the side of the face.</a:t>
          </a:r>
        </a:p>
      </dgm:t>
    </dgm:pt>
    <dgm:pt modelId="{9F22DE8D-9D85-4469-9263-1085C01365F8}" type="parTrans" cxnId="{54F1C7DA-B628-4A51-B3DC-945F12C3760A}">
      <dgm:prSet/>
      <dgm:spPr/>
      <dgm:t>
        <a:bodyPr/>
        <a:lstStyle/>
        <a:p>
          <a:endParaRPr lang="en-US"/>
        </a:p>
      </dgm:t>
    </dgm:pt>
    <dgm:pt modelId="{B7B0C1DE-972B-4CAA-950D-F56498F7F725}" type="sibTrans" cxnId="{54F1C7DA-B628-4A51-B3DC-945F12C3760A}">
      <dgm:prSet/>
      <dgm:spPr/>
      <dgm:t>
        <a:bodyPr/>
        <a:lstStyle/>
        <a:p>
          <a:endParaRPr lang="en-US"/>
        </a:p>
      </dgm:t>
    </dgm:pt>
    <dgm:pt modelId="{EEC9608F-A268-4021-8791-20744F5144E1}">
      <dgm:prSet/>
      <dgm:spPr/>
      <dgm:t>
        <a:bodyPr/>
        <a:lstStyle/>
        <a:p>
          <a:r>
            <a:rPr lang="en-US"/>
            <a:t>Sign:</a:t>
          </a:r>
        </a:p>
      </dgm:t>
    </dgm:pt>
    <dgm:pt modelId="{473482D3-416D-4DDE-912F-08B4E19C6C34}" type="parTrans" cxnId="{D0031CAC-12B3-4FBA-A8EB-55AB0ADB5A89}">
      <dgm:prSet/>
      <dgm:spPr/>
      <dgm:t>
        <a:bodyPr/>
        <a:lstStyle/>
        <a:p>
          <a:endParaRPr lang="en-US"/>
        </a:p>
      </dgm:t>
    </dgm:pt>
    <dgm:pt modelId="{89E3088C-BD29-44FB-BE91-DB815DA69A32}" type="sibTrans" cxnId="{D0031CAC-12B3-4FBA-A8EB-55AB0ADB5A89}">
      <dgm:prSet/>
      <dgm:spPr/>
      <dgm:t>
        <a:bodyPr/>
        <a:lstStyle/>
        <a:p>
          <a:endParaRPr lang="en-US"/>
        </a:p>
      </dgm:t>
    </dgm:pt>
    <dgm:pt modelId="{CAF6798A-A55A-4EFB-AD1B-222AF45B9302}">
      <dgm:prSet/>
      <dgm:spPr/>
      <dgm:t>
        <a:bodyPr/>
        <a:lstStyle/>
        <a:p>
          <a:r>
            <a:rPr lang="en-US"/>
            <a:t>Well-defined swelling, lobulated, freely mobile (not attached to skin, muscles or bones)</a:t>
          </a:r>
        </a:p>
      </dgm:t>
    </dgm:pt>
    <dgm:pt modelId="{733011D6-4AB0-41D4-8F3C-83083CC1FA77}" type="parTrans" cxnId="{CF966077-DD6D-4BD3-91A0-93F2E7B8B181}">
      <dgm:prSet/>
      <dgm:spPr/>
      <dgm:t>
        <a:bodyPr/>
        <a:lstStyle/>
        <a:p>
          <a:endParaRPr lang="en-US"/>
        </a:p>
      </dgm:t>
    </dgm:pt>
    <dgm:pt modelId="{DC126D83-8024-4365-83BE-1D30B4ABCD69}" type="sibTrans" cxnId="{CF966077-DD6D-4BD3-91A0-93F2E7B8B181}">
      <dgm:prSet/>
      <dgm:spPr/>
      <dgm:t>
        <a:bodyPr/>
        <a:lstStyle/>
        <a:p>
          <a:endParaRPr lang="en-US"/>
        </a:p>
      </dgm:t>
    </dgm:pt>
    <dgm:pt modelId="{2FF24194-66BC-4C7A-BFEE-A84706548C30}">
      <dgm:prSet/>
      <dgm:spPr/>
      <dgm:t>
        <a:bodyPr/>
        <a:lstStyle/>
        <a:p>
          <a:r>
            <a:rPr lang="en-US"/>
            <a:t>variable in consistency (firm or cystic but never hard)</a:t>
          </a:r>
        </a:p>
      </dgm:t>
    </dgm:pt>
    <dgm:pt modelId="{74A8886C-B5B1-4DB3-B612-68ED61C992CB}" type="parTrans" cxnId="{4C3032EB-4EB9-40F6-BA6E-8B7D4595A67F}">
      <dgm:prSet/>
      <dgm:spPr/>
      <dgm:t>
        <a:bodyPr/>
        <a:lstStyle/>
        <a:p>
          <a:endParaRPr lang="en-US"/>
        </a:p>
      </dgm:t>
    </dgm:pt>
    <dgm:pt modelId="{9CC6C747-257F-41B9-8C15-56F1E76AE601}" type="sibTrans" cxnId="{4C3032EB-4EB9-40F6-BA6E-8B7D4595A67F}">
      <dgm:prSet/>
      <dgm:spPr/>
      <dgm:t>
        <a:bodyPr/>
        <a:lstStyle/>
        <a:p>
          <a:endParaRPr lang="en-US"/>
        </a:p>
      </dgm:t>
    </dgm:pt>
    <dgm:pt modelId="{3F573CA3-DF20-4989-92C5-366F24B018FA}">
      <dgm:prSet/>
      <dgm:spPr/>
      <dgm:t>
        <a:bodyPr/>
        <a:lstStyle/>
        <a:p>
          <a:r>
            <a:rPr lang="en-US"/>
            <a:t>elevating lobule of ear</a:t>
          </a:r>
        </a:p>
      </dgm:t>
    </dgm:pt>
    <dgm:pt modelId="{DDB2959D-14E8-4B8A-9323-9C1AD7AA2FC3}" type="parTrans" cxnId="{F14955A3-29F4-47D1-9415-982736D0C48F}">
      <dgm:prSet/>
      <dgm:spPr/>
      <dgm:t>
        <a:bodyPr/>
        <a:lstStyle/>
        <a:p>
          <a:endParaRPr lang="en-US"/>
        </a:p>
      </dgm:t>
    </dgm:pt>
    <dgm:pt modelId="{3B25D9ED-9F6E-43F1-A0CF-63497A7B2474}" type="sibTrans" cxnId="{F14955A3-29F4-47D1-9415-982736D0C48F}">
      <dgm:prSet/>
      <dgm:spPr/>
      <dgm:t>
        <a:bodyPr/>
        <a:lstStyle/>
        <a:p>
          <a:endParaRPr lang="en-US"/>
        </a:p>
      </dgm:t>
    </dgm:pt>
    <dgm:pt modelId="{A2F12A99-FB15-49B6-AE98-451723F6FD0F}">
      <dgm:prSet/>
      <dgm:spPr/>
      <dgm:t>
        <a:bodyPr/>
        <a:lstStyle/>
        <a:p>
          <a:r>
            <a:rPr lang="en-US"/>
            <a:t>with no cervical LNs enlargement or facial nerve infiltration.</a:t>
          </a:r>
        </a:p>
      </dgm:t>
    </dgm:pt>
    <dgm:pt modelId="{F5A30058-0B34-43AF-A8DB-156B44F624A1}" type="parTrans" cxnId="{35894740-2B27-4806-B338-CC34D1229B41}">
      <dgm:prSet/>
      <dgm:spPr/>
      <dgm:t>
        <a:bodyPr/>
        <a:lstStyle/>
        <a:p>
          <a:endParaRPr lang="en-US"/>
        </a:p>
      </dgm:t>
    </dgm:pt>
    <dgm:pt modelId="{FB8BFDC2-79E6-453A-9EB4-20AF555D762A}" type="sibTrans" cxnId="{35894740-2B27-4806-B338-CC34D1229B41}">
      <dgm:prSet/>
      <dgm:spPr/>
      <dgm:t>
        <a:bodyPr/>
        <a:lstStyle/>
        <a:p>
          <a:endParaRPr lang="en-US"/>
        </a:p>
      </dgm:t>
    </dgm:pt>
    <dgm:pt modelId="{A6168D5B-4468-AD4E-94EE-64F8E84C499A}" type="pres">
      <dgm:prSet presAssocID="{8FF5281D-55E1-4E2F-B2DE-FB75921D3AAF}" presName="linear" presStyleCnt="0">
        <dgm:presLayoutVars>
          <dgm:dir/>
          <dgm:animLvl val="lvl"/>
          <dgm:resizeHandles val="exact"/>
        </dgm:presLayoutVars>
      </dgm:prSet>
      <dgm:spPr/>
    </dgm:pt>
    <dgm:pt modelId="{1E93B504-9644-2D49-B74E-7EE34556FFE8}" type="pres">
      <dgm:prSet presAssocID="{C774D3C0-7846-4913-8130-3C9B6A7DEADB}" presName="parentLin" presStyleCnt="0"/>
      <dgm:spPr/>
    </dgm:pt>
    <dgm:pt modelId="{FA3B8060-A7A2-E543-8ED1-64F3F5C1C819}" type="pres">
      <dgm:prSet presAssocID="{C774D3C0-7846-4913-8130-3C9B6A7DEADB}" presName="parentLeftMargin" presStyleLbl="node1" presStyleIdx="0" presStyleCnt="2"/>
      <dgm:spPr/>
    </dgm:pt>
    <dgm:pt modelId="{F7D7D409-1F19-0641-B9D5-5334B86C1DB3}" type="pres">
      <dgm:prSet presAssocID="{C774D3C0-7846-4913-8130-3C9B6A7DEAD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6C47D7B-4CE7-1542-955D-5E915BB36908}" type="pres">
      <dgm:prSet presAssocID="{C774D3C0-7846-4913-8130-3C9B6A7DEADB}" presName="negativeSpace" presStyleCnt="0"/>
      <dgm:spPr/>
    </dgm:pt>
    <dgm:pt modelId="{05F71FA6-379E-5243-B292-52B34BE6C420}" type="pres">
      <dgm:prSet presAssocID="{C774D3C0-7846-4913-8130-3C9B6A7DEADB}" presName="childText" presStyleLbl="conFgAcc1" presStyleIdx="0" presStyleCnt="2">
        <dgm:presLayoutVars>
          <dgm:bulletEnabled val="1"/>
        </dgm:presLayoutVars>
      </dgm:prSet>
      <dgm:spPr/>
    </dgm:pt>
    <dgm:pt modelId="{426C716D-764D-B04A-91D8-D54EF7E563B9}" type="pres">
      <dgm:prSet presAssocID="{A8FA3AEB-DC06-4CA9-BDE3-FFC6DEC3DC23}" presName="spaceBetweenRectangles" presStyleCnt="0"/>
      <dgm:spPr/>
    </dgm:pt>
    <dgm:pt modelId="{525CA9EA-BFC6-5541-83FD-BD30AFCA2D0D}" type="pres">
      <dgm:prSet presAssocID="{EEC9608F-A268-4021-8791-20744F5144E1}" presName="parentLin" presStyleCnt="0"/>
      <dgm:spPr/>
    </dgm:pt>
    <dgm:pt modelId="{311C71D6-D46C-3D4B-A118-21DDFE7EF7C4}" type="pres">
      <dgm:prSet presAssocID="{EEC9608F-A268-4021-8791-20744F5144E1}" presName="parentLeftMargin" presStyleLbl="node1" presStyleIdx="0" presStyleCnt="2"/>
      <dgm:spPr/>
    </dgm:pt>
    <dgm:pt modelId="{F379B4FD-BE23-B74D-AD8A-542590C6D117}" type="pres">
      <dgm:prSet presAssocID="{EEC9608F-A268-4021-8791-20744F5144E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A1EB8D9-EDB4-9248-A20A-666FBC0825F4}" type="pres">
      <dgm:prSet presAssocID="{EEC9608F-A268-4021-8791-20744F5144E1}" presName="negativeSpace" presStyleCnt="0"/>
      <dgm:spPr/>
    </dgm:pt>
    <dgm:pt modelId="{BF3F6E6C-5BB8-BF41-A798-FC2673A10B64}" type="pres">
      <dgm:prSet presAssocID="{EEC9608F-A268-4021-8791-20744F5144E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5AE263D-7FA2-4E43-A2EF-B2C8B778E137}" type="presOf" srcId="{2FF24194-66BC-4C7A-BFEE-A84706548C30}" destId="{BF3F6E6C-5BB8-BF41-A798-FC2673A10B64}" srcOrd="0" destOrd="1" presId="urn:microsoft.com/office/officeart/2005/8/layout/list1"/>
    <dgm:cxn modelId="{35894740-2B27-4806-B338-CC34D1229B41}" srcId="{EEC9608F-A268-4021-8791-20744F5144E1}" destId="{A2F12A99-FB15-49B6-AE98-451723F6FD0F}" srcOrd="3" destOrd="0" parTransId="{F5A30058-0B34-43AF-A8DB-156B44F624A1}" sibTransId="{FB8BFDC2-79E6-453A-9EB4-20AF555D762A}"/>
    <dgm:cxn modelId="{454C3646-52EF-9846-B1C7-A95C7D1DA24A}" type="presOf" srcId="{8985F9E3-BBC1-445D-AD48-57F6DE1E3EA1}" destId="{05F71FA6-379E-5243-B292-52B34BE6C420}" srcOrd="0" destOrd="0" presId="urn:microsoft.com/office/officeart/2005/8/layout/list1"/>
    <dgm:cxn modelId="{EEE2105F-3E70-B348-BC98-E29D99FEC10B}" type="presOf" srcId="{EEC9608F-A268-4021-8791-20744F5144E1}" destId="{311C71D6-D46C-3D4B-A118-21DDFE7EF7C4}" srcOrd="0" destOrd="0" presId="urn:microsoft.com/office/officeart/2005/8/layout/list1"/>
    <dgm:cxn modelId="{CF966077-DD6D-4BD3-91A0-93F2E7B8B181}" srcId="{EEC9608F-A268-4021-8791-20744F5144E1}" destId="{CAF6798A-A55A-4EFB-AD1B-222AF45B9302}" srcOrd="0" destOrd="0" parTransId="{733011D6-4AB0-41D4-8F3C-83083CC1FA77}" sibTransId="{DC126D83-8024-4365-83BE-1D30B4ABCD69}"/>
    <dgm:cxn modelId="{274F3F79-763E-DA40-BC59-1C530B61B7F9}" type="presOf" srcId="{C774D3C0-7846-4913-8130-3C9B6A7DEADB}" destId="{F7D7D409-1F19-0641-B9D5-5334B86C1DB3}" srcOrd="1" destOrd="0" presId="urn:microsoft.com/office/officeart/2005/8/layout/list1"/>
    <dgm:cxn modelId="{9ED5C689-0737-3440-BE70-8065D3CAF310}" type="presOf" srcId="{C774D3C0-7846-4913-8130-3C9B6A7DEADB}" destId="{FA3B8060-A7A2-E543-8ED1-64F3F5C1C819}" srcOrd="0" destOrd="0" presId="urn:microsoft.com/office/officeart/2005/8/layout/list1"/>
    <dgm:cxn modelId="{F14955A3-29F4-47D1-9415-982736D0C48F}" srcId="{EEC9608F-A268-4021-8791-20744F5144E1}" destId="{3F573CA3-DF20-4989-92C5-366F24B018FA}" srcOrd="2" destOrd="0" parTransId="{DDB2959D-14E8-4B8A-9323-9C1AD7AA2FC3}" sibTransId="{3B25D9ED-9F6E-43F1-A0CF-63497A7B2474}"/>
    <dgm:cxn modelId="{D0031CAC-12B3-4FBA-A8EB-55AB0ADB5A89}" srcId="{8FF5281D-55E1-4E2F-B2DE-FB75921D3AAF}" destId="{EEC9608F-A268-4021-8791-20744F5144E1}" srcOrd="1" destOrd="0" parTransId="{473482D3-416D-4DDE-912F-08B4E19C6C34}" sibTransId="{89E3088C-BD29-44FB-BE91-DB815DA69A32}"/>
    <dgm:cxn modelId="{FDC989D1-2558-4F18-BB9E-0ABCAC98A727}" srcId="{8FF5281D-55E1-4E2F-B2DE-FB75921D3AAF}" destId="{C774D3C0-7846-4913-8130-3C9B6A7DEADB}" srcOrd="0" destOrd="0" parTransId="{5B75ACA7-79DD-4304-BEC1-2D193FB6D52B}" sibTransId="{A8FA3AEB-DC06-4CA9-BDE3-FFC6DEC3DC23}"/>
    <dgm:cxn modelId="{4D0B42D4-B539-434A-AF4D-0CEDA31F24E5}" type="presOf" srcId="{A2F12A99-FB15-49B6-AE98-451723F6FD0F}" destId="{BF3F6E6C-5BB8-BF41-A798-FC2673A10B64}" srcOrd="0" destOrd="3" presId="urn:microsoft.com/office/officeart/2005/8/layout/list1"/>
    <dgm:cxn modelId="{57D98CD5-4341-0844-885D-D69BBADCC77F}" type="presOf" srcId="{8FF5281D-55E1-4E2F-B2DE-FB75921D3AAF}" destId="{A6168D5B-4468-AD4E-94EE-64F8E84C499A}" srcOrd="0" destOrd="0" presId="urn:microsoft.com/office/officeart/2005/8/layout/list1"/>
    <dgm:cxn modelId="{54F1C7DA-B628-4A51-B3DC-945F12C3760A}" srcId="{C774D3C0-7846-4913-8130-3C9B6A7DEADB}" destId="{8985F9E3-BBC1-445D-AD48-57F6DE1E3EA1}" srcOrd="0" destOrd="0" parTransId="{9F22DE8D-9D85-4469-9263-1085C01365F8}" sibTransId="{B7B0C1DE-972B-4CAA-950D-F56498F7F725}"/>
    <dgm:cxn modelId="{4F2624E7-3E1C-7A49-8B37-CBCCF57A1A3F}" type="presOf" srcId="{3F573CA3-DF20-4989-92C5-366F24B018FA}" destId="{BF3F6E6C-5BB8-BF41-A798-FC2673A10B64}" srcOrd="0" destOrd="2" presId="urn:microsoft.com/office/officeart/2005/8/layout/list1"/>
    <dgm:cxn modelId="{EEAD00EB-13FD-0C49-A7BB-F291665A8BEB}" type="presOf" srcId="{CAF6798A-A55A-4EFB-AD1B-222AF45B9302}" destId="{BF3F6E6C-5BB8-BF41-A798-FC2673A10B64}" srcOrd="0" destOrd="0" presId="urn:microsoft.com/office/officeart/2005/8/layout/list1"/>
    <dgm:cxn modelId="{4C3032EB-4EB9-40F6-BA6E-8B7D4595A67F}" srcId="{EEC9608F-A268-4021-8791-20744F5144E1}" destId="{2FF24194-66BC-4C7A-BFEE-A84706548C30}" srcOrd="1" destOrd="0" parTransId="{74A8886C-B5B1-4DB3-B612-68ED61C992CB}" sibTransId="{9CC6C747-257F-41B9-8C15-56F1E76AE601}"/>
    <dgm:cxn modelId="{2F21AEF0-F56C-9D4C-95DD-FD84C3ADCC12}" type="presOf" srcId="{EEC9608F-A268-4021-8791-20744F5144E1}" destId="{F379B4FD-BE23-B74D-AD8A-542590C6D117}" srcOrd="1" destOrd="0" presId="urn:microsoft.com/office/officeart/2005/8/layout/list1"/>
    <dgm:cxn modelId="{18B6A86E-1CFF-0C48-8251-5F68A7DCA924}" type="presParOf" srcId="{A6168D5B-4468-AD4E-94EE-64F8E84C499A}" destId="{1E93B504-9644-2D49-B74E-7EE34556FFE8}" srcOrd="0" destOrd="0" presId="urn:microsoft.com/office/officeart/2005/8/layout/list1"/>
    <dgm:cxn modelId="{B3500D35-36E6-8B43-B964-81CA6A09F64C}" type="presParOf" srcId="{1E93B504-9644-2D49-B74E-7EE34556FFE8}" destId="{FA3B8060-A7A2-E543-8ED1-64F3F5C1C819}" srcOrd="0" destOrd="0" presId="urn:microsoft.com/office/officeart/2005/8/layout/list1"/>
    <dgm:cxn modelId="{0E088980-ED86-BF48-BFE2-01DC89E5E775}" type="presParOf" srcId="{1E93B504-9644-2D49-B74E-7EE34556FFE8}" destId="{F7D7D409-1F19-0641-B9D5-5334B86C1DB3}" srcOrd="1" destOrd="0" presId="urn:microsoft.com/office/officeart/2005/8/layout/list1"/>
    <dgm:cxn modelId="{E2D6E05E-E62C-0643-BD26-6F6FEF8B5F75}" type="presParOf" srcId="{A6168D5B-4468-AD4E-94EE-64F8E84C499A}" destId="{96C47D7B-4CE7-1542-955D-5E915BB36908}" srcOrd="1" destOrd="0" presId="urn:microsoft.com/office/officeart/2005/8/layout/list1"/>
    <dgm:cxn modelId="{E34F9AC0-B50E-674A-8008-8B03F152EF7C}" type="presParOf" srcId="{A6168D5B-4468-AD4E-94EE-64F8E84C499A}" destId="{05F71FA6-379E-5243-B292-52B34BE6C420}" srcOrd="2" destOrd="0" presId="urn:microsoft.com/office/officeart/2005/8/layout/list1"/>
    <dgm:cxn modelId="{6A0F2E46-9F36-6040-B53C-180387572AC8}" type="presParOf" srcId="{A6168D5B-4468-AD4E-94EE-64F8E84C499A}" destId="{426C716D-764D-B04A-91D8-D54EF7E563B9}" srcOrd="3" destOrd="0" presId="urn:microsoft.com/office/officeart/2005/8/layout/list1"/>
    <dgm:cxn modelId="{51187517-6749-D54B-B61D-AF4538AA7EBB}" type="presParOf" srcId="{A6168D5B-4468-AD4E-94EE-64F8E84C499A}" destId="{525CA9EA-BFC6-5541-83FD-BD30AFCA2D0D}" srcOrd="4" destOrd="0" presId="urn:microsoft.com/office/officeart/2005/8/layout/list1"/>
    <dgm:cxn modelId="{4792CABB-FCA2-8D43-85A8-CA3740D1B013}" type="presParOf" srcId="{525CA9EA-BFC6-5541-83FD-BD30AFCA2D0D}" destId="{311C71D6-D46C-3D4B-A118-21DDFE7EF7C4}" srcOrd="0" destOrd="0" presId="urn:microsoft.com/office/officeart/2005/8/layout/list1"/>
    <dgm:cxn modelId="{FB713642-0FA2-F74A-8E01-760F93CD0512}" type="presParOf" srcId="{525CA9EA-BFC6-5541-83FD-BD30AFCA2D0D}" destId="{F379B4FD-BE23-B74D-AD8A-542590C6D117}" srcOrd="1" destOrd="0" presId="urn:microsoft.com/office/officeart/2005/8/layout/list1"/>
    <dgm:cxn modelId="{D488F5AD-49EA-4B4F-BCCA-4B1F7139A0FD}" type="presParOf" srcId="{A6168D5B-4468-AD4E-94EE-64F8E84C499A}" destId="{EA1EB8D9-EDB4-9248-A20A-666FBC0825F4}" srcOrd="5" destOrd="0" presId="urn:microsoft.com/office/officeart/2005/8/layout/list1"/>
    <dgm:cxn modelId="{8CBF9B3C-E94C-6246-BDD5-9B67A1449A27}" type="presParOf" srcId="{A6168D5B-4468-AD4E-94EE-64F8E84C499A}" destId="{BF3F6E6C-5BB8-BF41-A798-FC2673A10B6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F57C875-A8AC-411B-884C-7C317EBFCED2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0077EC9-827D-4398-8BCF-E89AD79A28F0}">
      <dgm:prSet/>
      <dgm:spPr/>
      <dgm:t>
        <a:bodyPr/>
        <a:lstStyle/>
        <a:p>
          <a:r>
            <a:rPr lang="en-US"/>
            <a:t>Differential Diagnosis:</a:t>
          </a:r>
        </a:p>
      </dgm:t>
    </dgm:pt>
    <dgm:pt modelId="{76B7D91F-D2D8-4D10-84D6-2767B7811150}" type="parTrans" cxnId="{EF290D21-76AC-4DC2-BAE6-9087F5B0BBD8}">
      <dgm:prSet/>
      <dgm:spPr/>
      <dgm:t>
        <a:bodyPr/>
        <a:lstStyle/>
        <a:p>
          <a:endParaRPr lang="en-US"/>
        </a:p>
      </dgm:t>
    </dgm:pt>
    <dgm:pt modelId="{1430990F-4AEB-49EC-97D3-8E27EF1C0975}" type="sibTrans" cxnId="{EF290D21-76AC-4DC2-BAE6-9087F5B0BBD8}">
      <dgm:prSet/>
      <dgm:spPr/>
      <dgm:t>
        <a:bodyPr/>
        <a:lstStyle/>
        <a:p>
          <a:endParaRPr lang="en-US"/>
        </a:p>
      </dgm:t>
    </dgm:pt>
    <dgm:pt modelId="{A9719674-4916-4F72-AE08-63F301AD8D5F}">
      <dgm:prSet/>
      <dgm:spPr/>
      <dgm:t>
        <a:bodyPr/>
        <a:lstStyle/>
        <a:p>
          <a:r>
            <a:rPr lang="en-US"/>
            <a:t>Non neoplastic lesions, LNs, sebaceous cyst and lipoma.</a:t>
          </a:r>
        </a:p>
      </dgm:t>
    </dgm:pt>
    <dgm:pt modelId="{252E9F4D-E3D0-4E53-8E7C-5415158FCBF5}" type="parTrans" cxnId="{67F8E929-5A03-4064-A667-50826F2A8C19}">
      <dgm:prSet/>
      <dgm:spPr/>
      <dgm:t>
        <a:bodyPr/>
        <a:lstStyle/>
        <a:p>
          <a:endParaRPr lang="en-US"/>
        </a:p>
      </dgm:t>
    </dgm:pt>
    <dgm:pt modelId="{9B24EEFB-8179-45AE-B809-A0585BE9BE39}" type="sibTrans" cxnId="{67F8E929-5A03-4064-A667-50826F2A8C19}">
      <dgm:prSet/>
      <dgm:spPr/>
      <dgm:t>
        <a:bodyPr/>
        <a:lstStyle/>
        <a:p>
          <a:endParaRPr lang="en-US"/>
        </a:p>
      </dgm:t>
    </dgm:pt>
    <dgm:pt modelId="{ABA27943-2589-4EAD-9BCC-FD4688AD306B}">
      <dgm:prSet/>
      <dgm:spPr/>
      <dgm:t>
        <a:bodyPr/>
        <a:lstStyle/>
        <a:p>
          <a:r>
            <a:rPr lang="en-US"/>
            <a:t>Complication:</a:t>
          </a:r>
        </a:p>
      </dgm:t>
    </dgm:pt>
    <dgm:pt modelId="{538138E0-268E-4C89-A1A4-B00151C83BD1}" type="parTrans" cxnId="{B7492C45-684B-45E8-B54E-90C524B83CC5}">
      <dgm:prSet/>
      <dgm:spPr/>
      <dgm:t>
        <a:bodyPr/>
        <a:lstStyle/>
        <a:p>
          <a:endParaRPr lang="en-US"/>
        </a:p>
      </dgm:t>
    </dgm:pt>
    <dgm:pt modelId="{7A7633D4-2009-42D9-84C0-F220B3961DE9}" type="sibTrans" cxnId="{B7492C45-684B-45E8-B54E-90C524B83CC5}">
      <dgm:prSet/>
      <dgm:spPr/>
      <dgm:t>
        <a:bodyPr/>
        <a:lstStyle/>
        <a:p>
          <a:endParaRPr lang="en-US"/>
        </a:p>
      </dgm:t>
    </dgm:pt>
    <dgm:pt modelId="{DFD0F0D5-B775-49F2-A630-273D9085DDA1}">
      <dgm:prSet/>
      <dgm:spPr/>
      <dgm:t>
        <a:bodyPr/>
        <a:lstStyle/>
        <a:p>
          <a:r>
            <a:rPr lang="en-US"/>
            <a:t>1- Disfigurement.</a:t>
          </a:r>
        </a:p>
      </dgm:t>
    </dgm:pt>
    <dgm:pt modelId="{40CF2D4E-9C6F-4406-9193-C5F25A21E5EB}" type="parTrans" cxnId="{9A100B14-B2B6-4309-8F2E-613D3AB52E9F}">
      <dgm:prSet/>
      <dgm:spPr/>
      <dgm:t>
        <a:bodyPr/>
        <a:lstStyle/>
        <a:p>
          <a:endParaRPr lang="en-US"/>
        </a:p>
      </dgm:t>
    </dgm:pt>
    <dgm:pt modelId="{D3B42DC1-A905-4B4A-8BFD-6FE040028DEC}" type="sibTrans" cxnId="{9A100B14-B2B6-4309-8F2E-613D3AB52E9F}">
      <dgm:prSet/>
      <dgm:spPr/>
      <dgm:t>
        <a:bodyPr/>
        <a:lstStyle/>
        <a:p>
          <a:endParaRPr lang="en-US"/>
        </a:p>
      </dgm:t>
    </dgm:pt>
    <dgm:pt modelId="{1A423E54-3793-4A33-B972-AD9D29C1C29C}">
      <dgm:prSet/>
      <dgm:spPr/>
      <dgm:t>
        <a:bodyPr/>
        <a:lstStyle/>
        <a:p>
          <a:r>
            <a:rPr lang="en-US"/>
            <a:t>2-Malignant transformation after &gt; 10 years is rare (2-3%).</a:t>
          </a:r>
        </a:p>
      </dgm:t>
    </dgm:pt>
    <dgm:pt modelId="{81B9AFD8-C1AD-4BD0-AC38-E5EDBA1D03AD}" type="parTrans" cxnId="{8D940894-323B-4F66-9C2B-B8446B350E64}">
      <dgm:prSet/>
      <dgm:spPr/>
      <dgm:t>
        <a:bodyPr/>
        <a:lstStyle/>
        <a:p>
          <a:endParaRPr lang="en-US"/>
        </a:p>
      </dgm:t>
    </dgm:pt>
    <dgm:pt modelId="{8FF68292-8624-4602-A0BB-8DFEC9B6ABB9}" type="sibTrans" cxnId="{8D940894-323B-4F66-9C2B-B8446B350E64}">
      <dgm:prSet/>
      <dgm:spPr/>
      <dgm:t>
        <a:bodyPr/>
        <a:lstStyle/>
        <a:p>
          <a:endParaRPr lang="en-US"/>
        </a:p>
      </dgm:t>
    </dgm:pt>
    <dgm:pt modelId="{219CA002-2287-5242-8290-0C30AB141F71}" type="pres">
      <dgm:prSet presAssocID="{6F57C875-A8AC-411B-884C-7C317EBFCED2}" presName="linear" presStyleCnt="0">
        <dgm:presLayoutVars>
          <dgm:animLvl val="lvl"/>
          <dgm:resizeHandles val="exact"/>
        </dgm:presLayoutVars>
      </dgm:prSet>
      <dgm:spPr/>
    </dgm:pt>
    <dgm:pt modelId="{814CCD77-605C-3F4B-A866-986AF9E66F70}" type="pres">
      <dgm:prSet presAssocID="{60077EC9-827D-4398-8BCF-E89AD79A28F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1CC78BC-9D7D-0944-8745-A9E3015C7B3F}" type="pres">
      <dgm:prSet presAssocID="{60077EC9-827D-4398-8BCF-E89AD79A28F0}" presName="childText" presStyleLbl="revTx" presStyleIdx="0" presStyleCnt="2">
        <dgm:presLayoutVars>
          <dgm:bulletEnabled val="1"/>
        </dgm:presLayoutVars>
      </dgm:prSet>
      <dgm:spPr/>
    </dgm:pt>
    <dgm:pt modelId="{9C2A1497-BF12-D942-96AD-10113781004D}" type="pres">
      <dgm:prSet presAssocID="{ABA27943-2589-4EAD-9BCC-FD4688AD306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E97DF38-D595-504A-80AC-EDBEA18758AA}" type="pres">
      <dgm:prSet presAssocID="{ABA27943-2589-4EAD-9BCC-FD4688AD306B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9A100B14-B2B6-4309-8F2E-613D3AB52E9F}" srcId="{ABA27943-2589-4EAD-9BCC-FD4688AD306B}" destId="{DFD0F0D5-B775-49F2-A630-273D9085DDA1}" srcOrd="0" destOrd="0" parTransId="{40CF2D4E-9C6F-4406-9193-C5F25A21E5EB}" sibTransId="{D3B42DC1-A905-4B4A-8BFD-6FE040028DEC}"/>
    <dgm:cxn modelId="{EF290D21-76AC-4DC2-BAE6-9087F5B0BBD8}" srcId="{6F57C875-A8AC-411B-884C-7C317EBFCED2}" destId="{60077EC9-827D-4398-8BCF-E89AD79A28F0}" srcOrd="0" destOrd="0" parTransId="{76B7D91F-D2D8-4D10-84D6-2767B7811150}" sibTransId="{1430990F-4AEB-49EC-97D3-8E27EF1C0975}"/>
    <dgm:cxn modelId="{67F8E929-5A03-4064-A667-50826F2A8C19}" srcId="{60077EC9-827D-4398-8BCF-E89AD79A28F0}" destId="{A9719674-4916-4F72-AE08-63F301AD8D5F}" srcOrd="0" destOrd="0" parTransId="{252E9F4D-E3D0-4E53-8E7C-5415158FCBF5}" sibTransId="{9B24EEFB-8179-45AE-B809-A0585BE9BE39}"/>
    <dgm:cxn modelId="{40584932-6D84-CB4D-9230-CA160B81E6DA}" type="presOf" srcId="{60077EC9-827D-4398-8BCF-E89AD79A28F0}" destId="{814CCD77-605C-3F4B-A866-986AF9E66F70}" srcOrd="0" destOrd="0" presId="urn:microsoft.com/office/officeart/2005/8/layout/vList2"/>
    <dgm:cxn modelId="{4B642839-85B2-E848-A72D-EF3227BA178E}" type="presOf" srcId="{DFD0F0D5-B775-49F2-A630-273D9085DDA1}" destId="{1E97DF38-D595-504A-80AC-EDBEA18758AA}" srcOrd="0" destOrd="0" presId="urn:microsoft.com/office/officeart/2005/8/layout/vList2"/>
    <dgm:cxn modelId="{B7492C45-684B-45E8-B54E-90C524B83CC5}" srcId="{6F57C875-A8AC-411B-884C-7C317EBFCED2}" destId="{ABA27943-2589-4EAD-9BCC-FD4688AD306B}" srcOrd="1" destOrd="0" parTransId="{538138E0-268E-4C89-A1A4-B00151C83BD1}" sibTransId="{7A7633D4-2009-42D9-84C0-F220B3961DE9}"/>
    <dgm:cxn modelId="{26538C52-7B70-5946-B068-4A160EADD5DB}" type="presOf" srcId="{1A423E54-3793-4A33-B972-AD9D29C1C29C}" destId="{1E97DF38-D595-504A-80AC-EDBEA18758AA}" srcOrd="0" destOrd="1" presId="urn:microsoft.com/office/officeart/2005/8/layout/vList2"/>
    <dgm:cxn modelId="{2AB0106C-DDD7-6C40-82FF-13FBF5EF1E8E}" type="presOf" srcId="{ABA27943-2589-4EAD-9BCC-FD4688AD306B}" destId="{9C2A1497-BF12-D942-96AD-10113781004D}" srcOrd="0" destOrd="0" presId="urn:microsoft.com/office/officeart/2005/8/layout/vList2"/>
    <dgm:cxn modelId="{E4B77D92-AB4E-314D-8A51-2F700C3BA4DA}" type="presOf" srcId="{A9719674-4916-4F72-AE08-63F301AD8D5F}" destId="{31CC78BC-9D7D-0944-8745-A9E3015C7B3F}" srcOrd="0" destOrd="0" presId="urn:microsoft.com/office/officeart/2005/8/layout/vList2"/>
    <dgm:cxn modelId="{8D940894-323B-4F66-9C2B-B8446B350E64}" srcId="{ABA27943-2589-4EAD-9BCC-FD4688AD306B}" destId="{1A423E54-3793-4A33-B972-AD9D29C1C29C}" srcOrd="1" destOrd="0" parTransId="{81B9AFD8-C1AD-4BD0-AC38-E5EDBA1D03AD}" sibTransId="{8FF68292-8624-4602-A0BB-8DFEC9B6ABB9}"/>
    <dgm:cxn modelId="{C72093FC-337A-1647-A620-146CF95C8C09}" type="presOf" srcId="{6F57C875-A8AC-411B-884C-7C317EBFCED2}" destId="{219CA002-2287-5242-8290-0C30AB141F71}" srcOrd="0" destOrd="0" presId="urn:microsoft.com/office/officeart/2005/8/layout/vList2"/>
    <dgm:cxn modelId="{390B8B8F-A91C-4D4F-9FE6-4AA94E87754F}" type="presParOf" srcId="{219CA002-2287-5242-8290-0C30AB141F71}" destId="{814CCD77-605C-3F4B-A866-986AF9E66F70}" srcOrd="0" destOrd="0" presId="urn:microsoft.com/office/officeart/2005/8/layout/vList2"/>
    <dgm:cxn modelId="{402AE4F2-878D-8A41-9E79-A14C8AD8D68B}" type="presParOf" srcId="{219CA002-2287-5242-8290-0C30AB141F71}" destId="{31CC78BC-9D7D-0944-8745-A9E3015C7B3F}" srcOrd="1" destOrd="0" presId="urn:microsoft.com/office/officeart/2005/8/layout/vList2"/>
    <dgm:cxn modelId="{6157ADB7-177A-CD48-90D4-D81353BFA5CF}" type="presParOf" srcId="{219CA002-2287-5242-8290-0C30AB141F71}" destId="{9C2A1497-BF12-D942-96AD-10113781004D}" srcOrd="2" destOrd="0" presId="urn:microsoft.com/office/officeart/2005/8/layout/vList2"/>
    <dgm:cxn modelId="{6443ECD1-F1CF-E14C-9074-0DB29F5F2FD5}" type="presParOf" srcId="{219CA002-2287-5242-8290-0C30AB141F71}" destId="{1E97DF38-D595-504A-80AC-EDBEA18758A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83359351-643D-4D77-AE24-700F950A2FE0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F2D305E-70B6-4D2B-B8B2-B5DEE9A82049}">
      <dgm:prSet/>
      <dgm:spPr/>
      <dgm:t>
        <a:bodyPr/>
        <a:lstStyle/>
        <a:p>
          <a:r>
            <a:rPr lang="en-US"/>
            <a:t>Investigations:</a:t>
          </a:r>
        </a:p>
      </dgm:t>
    </dgm:pt>
    <dgm:pt modelId="{8DD23EB6-A660-4BCF-80C5-D65C157E4767}" type="parTrans" cxnId="{81447510-3DB8-4ABE-9622-830AC3B837FE}">
      <dgm:prSet/>
      <dgm:spPr/>
      <dgm:t>
        <a:bodyPr/>
        <a:lstStyle/>
        <a:p>
          <a:endParaRPr lang="en-US"/>
        </a:p>
      </dgm:t>
    </dgm:pt>
    <dgm:pt modelId="{59B1C5AC-336F-4F3D-A53A-FB6FE3946697}" type="sibTrans" cxnId="{81447510-3DB8-4ABE-9622-830AC3B837FE}">
      <dgm:prSet/>
      <dgm:spPr/>
      <dgm:t>
        <a:bodyPr/>
        <a:lstStyle/>
        <a:p>
          <a:endParaRPr lang="en-US"/>
        </a:p>
      </dgm:t>
    </dgm:pt>
    <dgm:pt modelId="{30B13AEC-E7F2-4D56-A567-D06F0ABBAF4B}">
      <dgm:prSet/>
      <dgm:spPr/>
      <dgm:t>
        <a:bodyPr/>
        <a:lstStyle/>
        <a:p>
          <a:r>
            <a:rPr lang="en-US"/>
            <a:t>1- CT scan for assessment of tumors arising from deep part of the parotid.</a:t>
          </a:r>
        </a:p>
      </dgm:t>
    </dgm:pt>
    <dgm:pt modelId="{2A1F26C5-E35D-4267-9B6E-60A1A51F3812}" type="parTrans" cxnId="{A3B51FF7-D274-4CEC-B5F5-5691C8EAD537}">
      <dgm:prSet/>
      <dgm:spPr/>
      <dgm:t>
        <a:bodyPr/>
        <a:lstStyle/>
        <a:p>
          <a:endParaRPr lang="en-US"/>
        </a:p>
      </dgm:t>
    </dgm:pt>
    <dgm:pt modelId="{E1FB9D1A-A9E0-48F9-A1B7-A6CED56802A6}" type="sibTrans" cxnId="{A3B51FF7-D274-4CEC-B5F5-5691C8EAD537}">
      <dgm:prSet/>
      <dgm:spPr/>
      <dgm:t>
        <a:bodyPr/>
        <a:lstStyle/>
        <a:p>
          <a:endParaRPr lang="en-US"/>
        </a:p>
      </dgm:t>
    </dgm:pt>
    <dgm:pt modelId="{0384AF2F-D756-417C-9CFE-60E6AFD33B50}">
      <dgm:prSet/>
      <dgm:spPr/>
      <dgm:t>
        <a:bodyPr/>
        <a:lstStyle/>
        <a:p>
          <a:r>
            <a:rPr lang="en-US"/>
            <a:t>2- Tc99 scan: cold spot.</a:t>
          </a:r>
        </a:p>
      </dgm:t>
    </dgm:pt>
    <dgm:pt modelId="{9E36BFE5-225F-4FF3-AEA9-CC4BDBC64EE9}" type="parTrans" cxnId="{77B811AC-76A7-4E76-AD89-F4DBBBE6486B}">
      <dgm:prSet/>
      <dgm:spPr/>
      <dgm:t>
        <a:bodyPr/>
        <a:lstStyle/>
        <a:p>
          <a:endParaRPr lang="en-US"/>
        </a:p>
      </dgm:t>
    </dgm:pt>
    <dgm:pt modelId="{446F129E-7681-4ED6-BE4B-8B9E7275C2AC}" type="sibTrans" cxnId="{77B811AC-76A7-4E76-AD89-F4DBBBE6486B}">
      <dgm:prSet/>
      <dgm:spPr/>
      <dgm:t>
        <a:bodyPr/>
        <a:lstStyle/>
        <a:p>
          <a:endParaRPr lang="en-US"/>
        </a:p>
      </dgm:t>
    </dgm:pt>
    <dgm:pt modelId="{2794A310-6090-4E3D-A930-D557624FD8EC}">
      <dgm:prSet/>
      <dgm:spPr/>
      <dgm:t>
        <a:bodyPr/>
        <a:lstStyle/>
        <a:p>
          <a:r>
            <a:rPr lang="en-US"/>
            <a:t>Treatment:</a:t>
          </a:r>
        </a:p>
      </dgm:t>
    </dgm:pt>
    <dgm:pt modelId="{3AE79A73-1F0C-4866-B765-A5A7DDE916E4}" type="parTrans" cxnId="{345966CC-E402-4688-B50A-F88A218DA00D}">
      <dgm:prSet/>
      <dgm:spPr/>
      <dgm:t>
        <a:bodyPr/>
        <a:lstStyle/>
        <a:p>
          <a:endParaRPr lang="en-US"/>
        </a:p>
      </dgm:t>
    </dgm:pt>
    <dgm:pt modelId="{F369B148-05C6-419B-B4D3-41012FE52EC8}" type="sibTrans" cxnId="{345966CC-E402-4688-B50A-F88A218DA00D}">
      <dgm:prSet/>
      <dgm:spPr/>
      <dgm:t>
        <a:bodyPr/>
        <a:lstStyle/>
        <a:p>
          <a:endParaRPr lang="en-US"/>
        </a:p>
      </dgm:t>
    </dgm:pt>
    <dgm:pt modelId="{49875A41-3290-4AB6-A416-32DE95746B3E}">
      <dgm:prSet/>
      <dgm:spPr/>
      <dgm:t>
        <a:bodyPr/>
        <a:lstStyle/>
        <a:p>
          <a:r>
            <a:rPr lang="en-US"/>
            <a:t>1-Tumor in parotid:</a:t>
          </a:r>
        </a:p>
      </dgm:t>
    </dgm:pt>
    <dgm:pt modelId="{1CA8B693-8153-4A5E-BC99-F25F45DB8036}" type="parTrans" cxnId="{3917CE09-E8ED-44E8-9903-59B8E4105692}">
      <dgm:prSet/>
      <dgm:spPr/>
      <dgm:t>
        <a:bodyPr/>
        <a:lstStyle/>
        <a:p>
          <a:endParaRPr lang="en-US"/>
        </a:p>
      </dgm:t>
    </dgm:pt>
    <dgm:pt modelId="{B579AEA3-48CF-4E14-B1FA-07FBE4B81DB6}" type="sibTrans" cxnId="{3917CE09-E8ED-44E8-9903-59B8E4105692}">
      <dgm:prSet/>
      <dgm:spPr/>
      <dgm:t>
        <a:bodyPr/>
        <a:lstStyle/>
        <a:p>
          <a:endParaRPr lang="en-US"/>
        </a:p>
      </dgm:t>
    </dgm:pt>
    <dgm:pt modelId="{AFCB4A2C-0EEA-4686-A5F7-9F6CB36AF2C9}">
      <dgm:prSet/>
      <dgm:spPr/>
      <dgm:t>
        <a:bodyPr/>
        <a:lstStyle/>
        <a:p>
          <a:r>
            <a:rPr lang="en-US"/>
            <a:t>a- Conservative superficial parotedectomv: if the lesion is superficial.</a:t>
          </a:r>
        </a:p>
      </dgm:t>
    </dgm:pt>
    <dgm:pt modelId="{5882CEAC-041E-40A7-A348-6472B4D92A40}" type="parTrans" cxnId="{5FD4DCDB-E63C-4A69-9ACA-97B209505343}">
      <dgm:prSet/>
      <dgm:spPr/>
      <dgm:t>
        <a:bodyPr/>
        <a:lstStyle/>
        <a:p>
          <a:endParaRPr lang="en-US"/>
        </a:p>
      </dgm:t>
    </dgm:pt>
    <dgm:pt modelId="{B8169AA1-F413-4A04-9F2C-3AC72267059B}" type="sibTrans" cxnId="{5FD4DCDB-E63C-4A69-9ACA-97B209505343}">
      <dgm:prSet/>
      <dgm:spPr/>
      <dgm:t>
        <a:bodyPr/>
        <a:lstStyle/>
        <a:p>
          <a:endParaRPr lang="en-US"/>
        </a:p>
      </dgm:t>
    </dgm:pt>
    <dgm:pt modelId="{C27F8759-1044-4445-ACC3-CA3AE0AF5BAC}">
      <dgm:prSet/>
      <dgm:spPr/>
      <dgm:t>
        <a:bodyPr/>
        <a:lstStyle/>
        <a:p>
          <a:r>
            <a:rPr lang="en-US"/>
            <a:t>Total conservative parotedectomy: if the lesion is deep.</a:t>
          </a:r>
        </a:p>
      </dgm:t>
    </dgm:pt>
    <dgm:pt modelId="{6ACE4D65-B304-473C-9AA5-A95F7D9F5D11}" type="parTrans" cxnId="{2B4C3FF7-58E8-4A3C-9B61-1DB0DD547BC6}">
      <dgm:prSet/>
      <dgm:spPr/>
      <dgm:t>
        <a:bodyPr/>
        <a:lstStyle/>
        <a:p>
          <a:endParaRPr lang="en-US"/>
        </a:p>
      </dgm:t>
    </dgm:pt>
    <dgm:pt modelId="{4B6E900F-6103-497B-94D5-01DA7133173A}" type="sibTrans" cxnId="{2B4C3FF7-58E8-4A3C-9B61-1DB0DD547BC6}">
      <dgm:prSet/>
      <dgm:spPr/>
      <dgm:t>
        <a:bodyPr/>
        <a:lstStyle/>
        <a:p>
          <a:endParaRPr lang="en-US"/>
        </a:p>
      </dgm:t>
    </dgm:pt>
    <dgm:pt modelId="{E5D65AB6-0495-4628-84EC-D93C27C8B326}">
      <dgm:prSet/>
      <dgm:spPr/>
      <dgm:t>
        <a:bodyPr/>
        <a:lstStyle/>
        <a:p>
          <a:r>
            <a:rPr lang="en-US"/>
            <a:t>2-Tumor in submandibular gland:</a:t>
          </a:r>
        </a:p>
      </dgm:t>
    </dgm:pt>
    <dgm:pt modelId="{31A1C921-05D4-4740-B1DB-C849D4B13076}" type="parTrans" cxnId="{72762E76-3849-4275-A604-F5F99F3BA732}">
      <dgm:prSet/>
      <dgm:spPr/>
      <dgm:t>
        <a:bodyPr/>
        <a:lstStyle/>
        <a:p>
          <a:endParaRPr lang="en-US"/>
        </a:p>
      </dgm:t>
    </dgm:pt>
    <dgm:pt modelId="{22AAD06D-B00E-448F-AFB4-FA76FBD84A35}" type="sibTrans" cxnId="{72762E76-3849-4275-A604-F5F99F3BA732}">
      <dgm:prSet/>
      <dgm:spPr/>
      <dgm:t>
        <a:bodyPr/>
        <a:lstStyle/>
        <a:p>
          <a:endParaRPr lang="en-US"/>
        </a:p>
      </dgm:t>
    </dgm:pt>
    <dgm:pt modelId="{AED241CC-AEFE-43DA-A4E0-D8C45BA50215}">
      <dgm:prSet/>
      <dgm:spPr/>
      <dgm:t>
        <a:bodyPr/>
        <a:lstStyle/>
        <a:p>
          <a:r>
            <a:rPr lang="en-US"/>
            <a:t>submandibular sialadenecomy.</a:t>
          </a:r>
        </a:p>
      </dgm:t>
    </dgm:pt>
    <dgm:pt modelId="{BFFDF313-F26B-42DC-A3EB-B30D767535C2}" type="parTrans" cxnId="{F94CB4C6-D06F-4C39-8AA1-26FF329AA175}">
      <dgm:prSet/>
      <dgm:spPr/>
      <dgm:t>
        <a:bodyPr/>
        <a:lstStyle/>
        <a:p>
          <a:endParaRPr lang="en-US"/>
        </a:p>
      </dgm:t>
    </dgm:pt>
    <dgm:pt modelId="{44EA2004-307A-4EF5-BD7A-FDADE05D7421}" type="sibTrans" cxnId="{F94CB4C6-D06F-4C39-8AA1-26FF329AA175}">
      <dgm:prSet/>
      <dgm:spPr/>
      <dgm:t>
        <a:bodyPr/>
        <a:lstStyle/>
        <a:p>
          <a:endParaRPr lang="en-US"/>
        </a:p>
      </dgm:t>
    </dgm:pt>
    <dgm:pt modelId="{A3B64BD1-B7F9-C74B-823B-DAA9F6697E9C}" type="pres">
      <dgm:prSet presAssocID="{83359351-643D-4D77-AE24-700F950A2FE0}" presName="linear" presStyleCnt="0">
        <dgm:presLayoutVars>
          <dgm:dir/>
          <dgm:animLvl val="lvl"/>
          <dgm:resizeHandles val="exact"/>
        </dgm:presLayoutVars>
      </dgm:prSet>
      <dgm:spPr/>
    </dgm:pt>
    <dgm:pt modelId="{78E2E746-EE0E-484B-BF65-F6A73CA0E23F}" type="pres">
      <dgm:prSet presAssocID="{8F2D305E-70B6-4D2B-B8B2-B5DEE9A82049}" presName="parentLin" presStyleCnt="0"/>
      <dgm:spPr/>
    </dgm:pt>
    <dgm:pt modelId="{4037DB14-31BB-AA4C-B926-1881B99422C5}" type="pres">
      <dgm:prSet presAssocID="{8F2D305E-70B6-4D2B-B8B2-B5DEE9A82049}" presName="parentLeftMargin" presStyleLbl="node1" presStyleIdx="0" presStyleCnt="2"/>
      <dgm:spPr/>
    </dgm:pt>
    <dgm:pt modelId="{C0F61BBF-8214-564E-92CE-B36A9B24140E}" type="pres">
      <dgm:prSet presAssocID="{8F2D305E-70B6-4D2B-B8B2-B5DEE9A8204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6D00872-5E30-634C-9078-3E8FA89848AB}" type="pres">
      <dgm:prSet presAssocID="{8F2D305E-70B6-4D2B-B8B2-B5DEE9A82049}" presName="negativeSpace" presStyleCnt="0"/>
      <dgm:spPr/>
    </dgm:pt>
    <dgm:pt modelId="{F8675718-9AC8-B141-ADDE-8054490B59A0}" type="pres">
      <dgm:prSet presAssocID="{8F2D305E-70B6-4D2B-B8B2-B5DEE9A82049}" presName="childText" presStyleLbl="conFgAcc1" presStyleIdx="0" presStyleCnt="2">
        <dgm:presLayoutVars>
          <dgm:bulletEnabled val="1"/>
        </dgm:presLayoutVars>
      </dgm:prSet>
      <dgm:spPr/>
    </dgm:pt>
    <dgm:pt modelId="{1337B586-36E6-204B-AA75-7F1119F69804}" type="pres">
      <dgm:prSet presAssocID="{59B1C5AC-336F-4F3D-A53A-FB6FE3946697}" presName="spaceBetweenRectangles" presStyleCnt="0"/>
      <dgm:spPr/>
    </dgm:pt>
    <dgm:pt modelId="{93BB1486-AFE2-6447-9E01-26EBCE738304}" type="pres">
      <dgm:prSet presAssocID="{2794A310-6090-4E3D-A930-D557624FD8EC}" presName="parentLin" presStyleCnt="0"/>
      <dgm:spPr/>
    </dgm:pt>
    <dgm:pt modelId="{1D7575E1-52D0-5C44-A64A-A0D8FFFE80D2}" type="pres">
      <dgm:prSet presAssocID="{2794A310-6090-4E3D-A930-D557624FD8EC}" presName="parentLeftMargin" presStyleLbl="node1" presStyleIdx="0" presStyleCnt="2"/>
      <dgm:spPr/>
    </dgm:pt>
    <dgm:pt modelId="{026F75F1-082A-D14F-B89E-00B5C8D0DF2C}" type="pres">
      <dgm:prSet presAssocID="{2794A310-6090-4E3D-A930-D557624FD8E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2DD49FB-8522-3844-993F-AE917329B0D5}" type="pres">
      <dgm:prSet presAssocID="{2794A310-6090-4E3D-A930-D557624FD8EC}" presName="negativeSpace" presStyleCnt="0"/>
      <dgm:spPr/>
    </dgm:pt>
    <dgm:pt modelId="{78B1B7AA-7E5D-0241-9FD0-0982CECB54AB}" type="pres">
      <dgm:prSet presAssocID="{2794A310-6090-4E3D-A930-D557624FD8EC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917CE09-E8ED-44E8-9903-59B8E4105692}" srcId="{2794A310-6090-4E3D-A930-D557624FD8EC}" destId="{49875A41-3290-4AB6-A416-32DE95746B3E}" srcOrd="0" destOrd="0" parTransId="{1CA8B693-8153-4A5E-BC99-F25F45DB8036}" sibTransId="{B579AEA3-48CF-4E14-B1FA-07FBE4B81DB6}"/>
    <dgm:cxn modelId="{81447510-3DB8-4ABE-9622-830AC3B837FE}" srcId="{83359351-643D-4D77-AE24-700F950A2FE0}" destId="{8F2D305E-70B6-4D2B-B8B2-B5DEE9A82049}" srcOrd="0" destOrd="0" parTransId="{8DD23EB6-A660-4BCF-80C5-D65C157E4767}" sibTransId="{59B1C5AC-336F-4F3D-A53A-FB6FE3946697}"/>
    <dgm:cxn modelId="{49D26C12-D264-834C-B69B-B6E6B24F4A54}" type="presOf" srcId="{AED241CC-AEFE-43DA-A4E0-D8C45BA50215}" destId="{78B1B7AA-7E5D-0241-9FD0-0982CECB54AB}" srcOrd="0" destOrd="4" presId="urn:microsoft.com/office/officeart/2005/8/layout/list1"/>
    <dgm:cxn modelId="{A667781A-011A-2B4B-A352-857382B0D29F}" type="presOf" srcId="{49875A41-3290-4AB6-A416-32DE95746B3E}" destId="{78B1B7AA-7E5D-0241-9FD0-0982CECB54AB}" srcOrd="0" destOrd="0" presId="urn:microsoft.com/office/officeart/2005/8/layout/list1"/>
    <dgm:cxn modelId="{F1E8DB23-D753-0C4E-B5C0-15B67ECA697D}" type="presOf" srcId="{E5D65AB6-0495-4628-84EC-D93C27C8B326}" destId="{78B1B7AA-7E5D-0241-9FD0-0982CECB54AB}" srcOrd="0" destOrd="3" presId="urn:microsoft.com/office/officeart/2005/8/layout/list1"/>
    <dgm:cxn modelId="{0CA93136-CAA3-0641-90A3-E36D0C1AB75E}" type="presOf" srcId="{8F2D305E-70B6-4D2B-B8B2-B5DEE9A82049}" destId="{4037DB14-31BB-AA4C-B926-1881B99422C5}" srcOrd="0" destOrd="0" presId="urn:microsoft.com/office/officeart/2005/8/layout/list1"/>
    <dgm:cxn modelId="{338B9762-2C63-424E-84D8-0070C6D4AD53}" type="presOf" srcId="{2794A310-6090-4E3D-A930-D557624FD8EC}" destId="{1D7575E1-52D0-5C44-A64A-A0D8FFFE80D2}" srcOrd="0" destOrd="0" presId="urn:microsoft.com/office/officeart/2005/8/layout/list1"/>
    <dgm:cxn modelId="{72762E76-3849-4275-A604-F5F99F3BA732}" srcId="{2794A310-6090-4E3D-A930-D557624FD8EC}" destId="{E5D65AB6-0495-4628-84EC-D93C27C8B326}" srcOrd="1" destOrd="0" parTransId="{31A1C921-05D4-4740-B1DB-C849D4B13076}" sibTransId="{22AAD06D-B00E-448F-AFB4-FA76FBD84A35}"/>
    <dgm:cxn modelId="{2393E77B-30EC-624A-B64C-2D9E53F59541}" type="presOf" srcId="{2794A310-6090-4E3D-A930-D557624FD8EC}" destId="{026F75F1-082A-D14F-B89E-00B5C8D0DF2C}" srcOrd="1" destOrd="0" presId="urn:microsoft.com/office/officeart/2005/8/layout/list1"/>
    <dgm:cxn modelId="{CEFFF87B-20C2-1044-A009-60366AE4441E}" type="presOf" srcId="{C27F8759-1044-4445-ACC3-CA3AE0AF5BAC}" destId="{78B1B7AA-7E5D-0241-9FD0-0982CECB54AB}" srcOrd="0" destOrd="2" presId="urn:microsoft.com/office/officeart/2005/8/layout/list1"/>
    <dgm:cxn modelId="{DE99778F-9A86-5547-B191-71E8ABBD452E}" type="presOf" srcId="{AFCB4A2C-0EEA-4686-A5F7-9F6CB36AF2C9}" destId="{78B1B7AA-7E5D-0241-9FD0-0982CECB54AB}" srcOrd="0" destOrd="1" presId="urn:microsoft.com/office/officeart/2005/8/layout/list1"/>
    <dgm:cxn modelId="{E49ECAAB-520A-104C-9657-FDEB62169743}" type="presOf" srcId="{0384AF2F-D756-417C-9CFE-60E6AFD33B50}" destId="{F8675718-9AC8-B141-ADDE-8054490B59A0}" srcOrd="0" destOrd="1" presId="urn:microsoft.com/office/officeart/2005/8/layout/list1"/>
    <dgm:cxn modelId="{77B811AC-76A7-4E76-AD89-F4DBBBE6486B}" srcId="{8F2D305E-70B6-4D2B-B8B2-B5DEE9A82049}" destId="{0384AF2F-D756-417C-9CFE-60E6AFD33B50}" srcOrd="1" destOrd="0" parTransId="{9E36BFE5-225F-4FF3-AEA9-CC4BDBC64EE9}" sibTransId="{446F129E-7681-4ED6-BE4B-8B9E7275C2AC}"/>
    <dgm:cxn modelId="{E9C8D0B8-D3EA-564D-99C7-D935DF64D07D}" type="presOf" srcId="{83359351-643D-4D77-AE24-700F950A2FE0}" destId="{A3B64BD1-B7F9-C74B-823B-DAA9F6697E9C}" srcOrd="0" destOrd="0" presId="urn:microsoft.com/office/officeart/2005/8/layout/list1"/>
    <dgm:cxn modelId="{F94CB4C6-D06F-4C39-8AA1-26FF329AA175}" srcId="{E5D65AB6-0495-4628-84EC-D93C27C8B326}" destId="{AED241CC-AEFE-43DA-A4E0-D8C45BA50215}" srcOrd="0" destOrd="0" parTransId="{BFFDF313-F26B-42DC-A3EB-B30D767535C2}" sibTransId="{44EA2004-307A-4EF5-BD7A-FDADE05D7421}"/>
    <dgm:cxn modelId="{345966CC-E402-4688-B50A-F88A218DA00D}" srcId="{83359351-643D-4D77-AE24-700F950A2FE0}" destId="{2794A310-6090-4E3D-A930-D557624FD8EC}" srcOrd="1" destOrd="0" parTransId="{3AE79A73-1F0C-4866-B765-A5A7DDE916E4}" sibTransId="{F369B148-05C6-419B-B4D3-41012FE52EC8}"/>
    <dgm:cxn modelId="{9E0BFCDA-A8C1-3E4F-861C-7AE673853158}" type="presOf" srcId="{30B13AEC-E7F2-4D56-A567-D06F0ABBAF4B}" destId="{F8675718-9AC8-B141-ADDE-8054490B59A0}" srcOrd="0" destOrd="0" presId="urn:microsoft.com/office/officeart/2005/8/layout/list1"/>
    <dgm:cxn modelId="{5FD4DCDB-E63C-4A69-9ACA-97B209505343}" srcId="{49875A41-3290-4AB6-A416-32DE95746B3E}" destId="{AFCB4A2C-0EEA-4686-A5F7-9F6CB36AF2C9}" srcOrd="0" destOrd="0" parTransId="{5882CEAC-041E-40A7-A348-6472B4D92A40}" sibTransId="{B8169AA1-F413-4A04-9F2C-3AC72267059B}"/>
    <dgm:cxn modelId="{CF61ECE6-DD1A-5146-95FA-2287B4DCE12D}" type="presOf" srcId="{8F2D305E-70B6-4D2B-B8B2-B5DEE9A82049}" destId="{C0F61BBF-8214-564E-92CE-B36A9B24140E}" srcOrd="1" destOrd="0" presId="urn:microsoft.com/office/officeart/2005/8/layout/list1"/>
    <dgm:cxn modelId="{A3B51FF7-D274-4CEC-B5F5-5691C8EAD537}" srcId="{8F2D305E-70B6-4D2B-B8B2-B5DEE9A82049}" destId="{30B13AEC-E7F2-4D56-A567-D06F0ABBAF4B}" srcOrd="0" destOrd="0" parTransId="{2A1F26C5-E35D-4267-9B6E-60A1A51F3812}" sibTransId="{E1FB9D1A-A9E0-48F9-A1B7-A6CED56802A6}"/>
    <dgm:cxn modelId="{2B4C3FF7-58E8-4A3C-9B61-1DB0DD547BC6}" srcId="{49875A41-3290-4AB6-A416-32DE95746B3E}" destId="{C27F8759-1044-4445-ACC3-CA3AE0AF5BAC}" srcOrd="1" destOrd="0" parTransId="{6ACE4D65-B304-473C-9AA5-A95F7D9F5D11}" sibTransId="{4B6E900F-6103-497B-94D5-01DA7133173A}"/>
    <dgm:cxn modelId="{B4F98344-159B-E54F-9980-1C54002AC290}" type="presParOf" srcId="{A3B64BD1-B7F9-C74B-823B-DAA9F6697E9C}" destId="{78E2E746-EE0E-484B-BF65-F6A73CA0E23F}" srcOrd="0" destOrd="0" presId="urn:microsoft.com/office/officeart/2005/8/layout/list1"/>
    <dgm:cxn modelId="{13EA9C77-FEA8-F042-9D84-93935DCAC450}" type="presParOf" srcId="{78E2E746-EE0E-484B-BF65-F6A73CA0E23F}" destId="{4037DB14-31BB-AA4C-B926-1881B99422C5}" srcOrd="0" destOrd="0" presId="urn:microsoft.com/office/officeart/2005/8/layout/list1"/>
    <dgm:cxn modelId="{F5059300-E0F4-BC43-9EDC-EA9D1F9140E5}" type="presParOf" srcId="{78E2E746-EE0E-484B-BF65-F6A73CA0E23F}" destId="{C0F61BBF-8214-564E-92CE-B36A9B24140E}" srcOrd="1" destOrd="0" presId="urn:microsoft.com/office/officeart/2005/8/layout/list1"/>
    <dgm:cxn modelId="{442BFA95-9713-514D-8B30-8B73D3D38A8C}" type="presParOf" srcId="{A3B64BD1-B7F9-C74B-823B-DAA9F6697E9C}" destId="{36D00872-5E30-634C-9078-3E8FA89848AB}" srcOrd="1" destOrd="0" presId="urn:microsoft.com/office/officeart/2005/8/layout/list1"/>
    <dgm:cxn modelId="{1AACE29F-833D-AD40-BEB1-97EEEF873BFA}" type="presParOf" srcId="{A3B64BD1-B7F9-C74B-823B-DAA9F6697E9C}" destId="{F8675718-9AC8-B141-ADDE-8054490B59A0}" srcOrd="2" destOrd="0" presId="urn:microsoft.com/office/officeart/2005/8/layout/list1"/>
    <dgm:cxn modelId="{2847816A-7081-5E49-8A9F-2CDFF969E553}" type="presParOf" srcId="{A3B64BD1-B7F9-C74B-823B-DAA9F6697E9C}" destId="{1337B586-36E6-204B-AA75-7F1119F69804}" srcOrd="3" destOrd="0" presId="urn:microsoft.com/office/officeart/2005/8/layout/list1"/>
    <dgm:cxn modelId="{5FA8914E-340F-204F-B6B4-E67695494E3E}" type="presParOf" srcId="{A3B64BD1-B7F9-C74B-823B-DAA9F6697E9C}" destId="{93BB1486-AFE2-6447-9E01-26EBCE738304}" srcOrd="4" destOrd="0" presId="urn:microsoft.com/office/officeart/2005/8/layout/list1"/>
    <dgm:cxn modelId="{3982546F-78E8-1B4A-9070-9BF9AE424C25}" type="presParOf" srcId="{93BB1486-AFE2-6447-9E01-26EBCE738304}" destId="{1D7575E1-52D0-5C44-A64A-A0D8FFFE80D2}" srcOrd="0" destOrd="0" presId="urn:microsoft.com/office/officeart/2005/8/layout/list1"/>
    <dgm:cxn modelId="{B5252837-A8CF-2043-8316-FF1E72B2EDFB}" type="presParOf" srcId="{93BB1486-AFE2-6447-9E01-26EBCE738304}" destId="{026F75F1-082A-D14F-B89E-00B5C8D0DF2C}" srcOrd="1" destOrd="0" presId="urn:microsoft.com/office/officeart/2005/8/layout/list1"/>
    <dgm:cxn modelId="{2808978D-0A8D-6843-B2F8-214BB1224924}" type="presParOf" srcId="{A3B64BD1-B7F9-C74B-823B-DAA9F6697E9C}" destId="{32DD49FB-8522-3844-993F-AE917329B0D5}" srcOrd="5" destOrd="0" presId="urn:microsoft.com/office/officeart/2005/8/layout/list1"/>
    <dgm:cxn modelId="{8CB0955F-A469-C649-A6F3-60045460EE39}" type="presParOf" srcId="{A3B64BD1-B7F9-C74B-823B-DAA9F6697E9C}" destId="{78B1B7AA-7E5D-0241-9FD0-0982CECB54A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9F25D10-BA20-4D32-883D-84A3D1328EE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FA29B38-3B65-4FEC-9C9B-463027B7F819}">
      <dgm:prSet/>
      <dgm:spPr/>
      <dgm:t>
        <a:bodyPr/>
        <a:lstStyle/>
        <a:p>
          <a:r>
            <a:rPr lang="en-US"/>
            <a:t>Incidence:</a:t>
          </a:r>
        </a:p>
      </dgm:t>
    </dgm:pt>
    <dgm:pt modelId="{E4628DB0-AA38-4D7D-99CB-82C9B37AF1CD}" type="parTrans" cxnId="{3CFF0128-0E40-46E0-9EF7-319122722654}">
      <dgm:prSet/>
      <dgm:spPr/>
      <dgm:t>
        <a:bodyPr/>
        <a:lstStyle/>
        <a:p>
          <a:endParaRPr lang="en-US"/>
        </a:p>
      </dgm:t>
    </dgm:pt>
    <dgm:pt modelId="{A51C15FF-D40F-4B18-89C4-33AD29A20CED}" type="sibTrans" cxnId="{3CFF0128-0E40-46E0-9EF7-319122722654}">
      <dgm:prSet/>
      <dgm:spPr/>
      <dgm:t>
        <a:bodyPr/>
        <a:lstStyle/>
        <a:p>
          <a:endParaRPr lang="en-US"/>
        </a:p>
      </dgm:t>
    </dgm:pt>
    <dgm:pt modelId="{84B8CCCE-4AA2-417A-81ED-75DC03491024}">
      <dgm:prSet/>
      <dgm:spPr/>
      <dgm:t>
        <a:bodyPr/>
        <a:lstStyle/>
        <a:p>
          <a:r>
            <a:rPr lang="en-US"/>
            <a:t>10% of parotid tumors and bilateral in 10% of cases especially in old age and smokers</a:t>
          </a:r>
        </a:p>
      </dgm:t>
    </dgm:pt>
    <dgm:pt modelId="{276BE4D2-A128-4A27-9D58-5F1F918ED5C4}" type="parTrans" cxnId="{58A5FF40-2337-45BF-AE07-543AB939E29F}">
      <dgm:prSet/>
      <dgm:spPr/>
      <dgm:t>
        <a:bodyPr/>
        <a:lstStyle/>
        <a:p>
          <a:endParaRPr lang="en-US"/>
        </a:p>
      </dgm:t>
    </dgm:pt>
    <dgm:pt modelId="{055D488E-0F49-4E6E-B3B6-1C98D4B56848}" type="sibTrans" cxnId="{58A5FF40-2337-45BF-AE07-543AB939E29F}">
      <dgm:prSet/>
      <dgm:spPr/>
      <dgm:t>
        <a:bodyPr/>
        <a:lstStyle/>
        <a:p>
          <a:endParaRPr lang="en-US"/>
        </a:p>
      </dgm:t>
    </dgm:pt>
    <dgm:pt modelId="{7DDF6937-82C7-422D-984D-2A70C1CE4B93}">
      <dgm:prSet/>
      <dgm:spPr/>
      <dgm:t>
        <a:bodyPr/>
        <a:lstStyle/>
        <a:p>
          <a:r>
            <a:rPr lang="en-US"/>
            <a:t>Site:</a:t>
          </a:r>
        </a:p>
      </dgm:t>
    </dgm:pt>
    <dgm:pt modelId="{4F09A051-8D47-44B4-9429-381F7207C303}" type="parTrans" cxnId="{10F5E37A-E200-4F81-A433-39CD6434062A}">
      <dgm:prSet/>
      <dgm:spPr/>
      <dgm:t>
        <a:bodyPr/>
        <a:lstStyle/>
        <a:p>
          <a:endParaRPr lang="en-US"/>
        </a:p>
      </dgm:t>
    </dgm:pt>
    <dgm:pt modelId="{34396EC5-8071-4412-8B9F-C9788FE45154}" type="sibTrans" cxnId="{10F5E37A-E200-4F81-A433-39CD6434062A}">
      <dgm:prSet/>
      <dgm:spPr/>
      <dgm:t>
        <a:bodyPr/>
        <a:lstStyle/>
        <a:p>
          <a:endParaRPr lang="en-US"/>
        </a:p>
      </dgm:t>
    </dgm:pt>
    <dgm:pt modelId="{72A02B15-3CD8-4C09-8E86-80B46C924EBC}">
      <dgm:prSet/>
      <dgm:spPr/>
      <dgm:t>
        <a:bodyPr/>
        <a:lstStyle/>
        <a:p>
          <a:r>
            <a:rPr lang="en-US"/>
            <a:t>Superficial part and lower lobe of parotid gland.</a:t>
          </a:r>
        </a:p>
      </dgm:t>
    </dgm:pt>
    <dgm:pt modelId="{EAF60B2B-B21C-4359-9262-31120A04F045}" type="parTrans" cxnId="{3C4A316E-C00A-44F3-B338-D5F059EED7F9}">
      <dgm:prSet/>
      <dgm:spPr/>
      <dgm:t>
        <a:bodyPr/>
        <a:lstStyle/>
        <a:p>
          <a:endParaRPr lang="en-US"/>
        </a:p>
      </dgm:t>
    </dgm:pt>
    <dgm:pt modelId="{CE6452DF-AEE7-4911-8471-028B753C243E}" type="sibTrans" cxnId="{3C4A316E-C00A-44F3-B338-D5F059EED7F9}">
      <dgm:prSet/>
      <dgm:spPr/>
      <dgm:t>
        <a:bodyPr/>
        <a:lstStyle/>
        <a:p>
          <a:endParaRPr lang="en-US"/>
        </a:p>
      </dgm:t>
    </dgm:pt>
    <dgm:pt modelId="{602FDC3E-8420-C342-9EB8-14015A53D0F6}" type="pres">
      <dgm:prSet presAssocID="{D9F25D10-BA20-4D32-883D-84A3D1328EEF}" presName="linear" presStyleCnt="0">
        <dgm:presLayoutVars>
          <dgm:animLvl val="lvl"/>
          <dgm:resizeHandles val="exact"/>
        </dgm:presLayoutVars>
      </dgm:prSet>
      <dgm:spPr/>
    </dgm:pt>
    <dgm:pt modelId="{66DB9521-BAFD-4E41-8362-39F08EAA5CED}" type="pres">
      <dgm:prSet presAssocID="{8FA29B38-3B65-4FEC-9C9B-463027B7F81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3780599-DD4E-9347-8068-A6DFCF6C20E3}" type="pres">
      <dgm:prSet presAssocID="{8FA29B38-3B65-4FEC-9C9B-463027B7F819}" presName="childText" presStyleLbl="revTx" presStyleIdx="0" presStyleCnt="2">
        <dgm:presLayoutVars>
          <dgm:bulletEnabled val="1"/>
        </dgm:presLayoutVars>
      </dgm:prSet>
      <dgm:spPr/>
    </dgm:pt>
    <dgm:pt modelId="{DD0220E4-DC2A-0449-9B13-9A2A2F577833}" type="pres">
      <dgm:prSet presAssocID="{7DDF6937-82C7-422D-984D-2A70C1CE4B9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F21EFC0-E349-084C-B9E5-5CA75E18FDBF}" type="pres">
      <dgm:prSet presAssocID="{7DDF6937-82C7-422D-984D-2A70C1CE4B93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94219D14-82A5-3E4E-96AE-FAB0B04C903E}" type="presOf" srcId="{72A02B15-3CD8-4C09-8E86-80B46C924EBC}" destId="{3F21EFC0-E349-084C-B9E5-5CA75E18FDBF}" srcOrd="0" destOrd="0" presId="urn:microsoft.com/office/officeart/2005/8/layout/vList2"/>
    <dgm:cxn modelId="{3CFF0128-0E40-46E0-9EF7-319122722654}" srcId="{D9F25D10-BA20-4D32-883D-84A3D1328EEF}" destId="{8FA29B38-3B65-4FEC-9C9B-463027B7F819}" srcOrd="0" destOrd="0" parTransId="{E4628DB0-AA38-4D7D-99CB-82C9B37AF1CD}" sibTransId="{A51C15FF-D40F-4B18-89C4-33AD29A20CED}"/>
    <dgm:cxn modelId="{58A5FF40-2337-45BF-AE07-543AB939E29F}" srcId="{8FA29B38-3B65-4FEC-9C9B-463027B7F819}" destId="{84B8CCCE-4AA2-417A-81ED-75DC03491024}" srcOrd="0" destOrd="0" parTransId="{276BE4D2-A128-4A27-9D58-5F1F918ED5C4}" sibTransId="{055D488E-0F49-4E6E-B3B6-1C98D4B56848}"/>
    <dgm:cxn modelId="{D47E7668-CF80-C04A-99F7-85FDF07051FD}" type="presOf" srcId="{8FA29B38-3B65-4FEC-9C9B-463027B7F819}" destId="{66DB9521-BAFD-4E41-8362-39F08EAA5CED}" srcOrd="0" destOrd="0" presId="urn:microsoft.com/office/officeart/2005/8/layout/vList2"/>
    <dgm:cxn modelId="{720CD56A-DB03-0840-8748-506DEFF6A87E}" type="presOf" srcId="{84B8CCCE-4AA2-417A-81ED-75DC03491024}" destId="{C3780599-DD4E-9347-8068-A6DFCF6C20E3}" srcOrd="0" destOrd="0" presId="urn:microsoft.com/office/officeart/2005/8/layout/vList2"/>
    <dgm:cxn modelId="{3C4A316E-C00A-44F3-B338-D5F059EED7F9}" srcId="{7DDF6937-82C7-422D-984D-2A70C1CE4B93}" destId="{72A02B15-3CD8-4C09-8E86-80B46C924EBC}" srcOrd="0" destOrd="0" parTransId="{EAF60B2B-B21C-4359-9262-31120A04F045}" sibTransId="{CE6452DF-AEE7-4911-8471-028B753C243E}"/>
    <dgm:cxn modelId="{8153DC74-CCFF-6D45-83C4-7D395F4275FC}" type="presOf" srcId="{7DDF6937-82C7-422D-984D-2A70C1CE4B93}" destId="{DD0220E4-DC2A-0449-9B13-9A2A2F577833}" srcOrd="0" destOrd="0" presId="urn:microsoft.com/office/officeart/2005/8/layout/vList2"/>
    <dgm:cxn modelId="{10F5E37A-E200-4F81-A433-39CD6434062A}" srcId="{D9F25D10-BA20-4D32-883D-84A3D1328EEF}" destId="{7DDF6937-82C7-422D-984D-2A70C1CE4B93}" srcOrd="1" destOrd="0" parTransId="{4F09A051-8D47-44B4-9429-381F7207C303}" sibTransId="{34396EC5-8071-4412-8B9F-C9788FE45154}"/>
    <dgm:cxn modelId="{E2C671C8-CA47-3142-8829-49E071247CA6}" type="presOf" srcId="{D9F25D10-BA20-4D32-883D-84A3D1328EEF}" destId="{602FDC3E-8420-C342-9EB8-14015A53D0F6}" srcOrd="0" destOrd="0" presId="urn:microsoft.com/office/officeart/2005/8/layout/vList2"/>
    <dgm:cxn modelId="{02FF767B-8DC5-2040-A1C0-56111BB13D94}" type="presParOf" srcId="{602FDC3E-8420-C342-9EB8-14015A53D0F6}" destId="{66DB9521-BAFD-4E41-8362-39F08EAA5CED}" srcOrd="0" destOrd="0" presId="urn:microsoft.com/office/officeart/2005/8/layout/vList2"/>
    <dgm:cxn modelId="{E6AE001C-FBCD-BF47-B890-F301F356ABB0}" type="presParOf" srcId="{602FDC3E-8420-C342-9EB8-14015A53D0F6}" destId="{C3780599-DD4E-9347-8068-A6DFCF6C20E3}" srcOrd="1" destOrd="0" presId="urn:microsoft.com/office/officeart/2005/8/layout/vList2"/>
    <dgm:cxn modelId="{D66DE0DA-326D-314C-B9D7-DF5CFACE369E}" type="presParOf" srcId="{602FDC3E-8420-C342-9EB8-14015A53D0F6}" destId="{DD0220E4-DC2A-0449-9B13-9A2A2F577833}" srcOrd="2" destOrd="0" presId="urn:microsoft.com/office/officeart/2005/8/layout/vList2"/>
    <dgm:cxn modelId="{815D8899-F61D-1C4B-9BDB-34B2DC749046}" type="presParOf" srcId="{602FDC3E-8420-C342-9EB8-14015A53D0F6}" destId="{3F21EFC0-E349-084C-B9E5-5CA75E18FDB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F8BA4E3-6C53-4D23-A7AC-CCF0769FE08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0AFB474-1DE6-4F55-B571-BB1B00FBC7F9}">
      <dgm:prSet/>
      <dgm:spPr/>
      <dgm:t>
        <a:bodyPr/>
        <a:lstStyle/>
        <a:p>
          <a:r>
            <a:rPr lang="en-US"/>
            <a:t>Symptom:</a:t>
          </a:r>
        </a:p>
      </dgm:t>
    </dgm:pt>
    <dgm:pt modelId="{72995ED8-713B-4245-A5C7-3F2FE4705EDF}" type="parTrans" cxnId="{2ABDBFDD-6E68-4E3A-A33C-8DDBDE9499F1}">
      <dgm:prSet/>
      <dgm:spPr/>
      <dgm:t>
        <a:bodyPr/>
        <a:lstStyle/>
        <a:p>
          <a:endParaRPr lang="en-US"/>
        </a:p>
      </dgm:t>
    </dgm:pt>
    <dgm:pt modelId="{6D1EE583-7720-45D7-9E7B-19D1DEC9F4A5}" type="sibTrans" cxnId="{2ABDBFDD-6E68-4E3A-A33C-8DDBDE9499F1}">
      <dgm:prSet/>
      <dgm:spPr/>
      <dgm:t>
        <a:bodyPr/>
        <a:lstStyle/>
        <a:p>
          <a:endParaRPr lang="en-US"/>
        </a:p>
      </dgm:t>
    </dgm:pt>
    <dgm:pt modelId="{58832E59-8547-45D4-9772-CF50B02AFCAB}">
      <dgm:prSet/>
      <dgm:spPr/>
      <dgm:t>
        <a:bodyPr/>
        <a:lstStyle/>
        <a:p>
          <a:r>
            <a:rPr lang="en-US"/>
            <a:t>Elderly male &gt; 50 years, presents with painless, slowly growing swelling in side of the face.</a:t>
          </a:r>
        </a:p>
      </dgm:t>
    </dgm:pt>
    <dgm:pt modelId="{A62D58C6-5F47-436B-BD77-B2AB4F41B2F4}" type="parTrans" cxnId="{F4E6456E-D490-4B3F-89A0-0B8194A48B35}">
      <dgm:prSet/>
      <dgm:spPr/>
      <dgm:t>
        <a:bodyPr/>
        <a:lstStyle/>
        <a:p>
          <a:endParaRPr lang="en-US"/>
        </a:p>
      </dgm:t>
    </dgm:pt>
    <dgm:pt modelId="{9FE96BFB-C602-479F-885B-CBCD811C25CE}" type="sibTrans" cxnId="{F4E6456E-D490-4B3F-89A0-0B8194A48B35}">
      <dgm:prSet/>
      <dgm:spPr/>
      <dgm:t>
        <a:bodyPr/>
        <a:lstStyle/>
        <a:p>
          <a:endParaRPr lang="en-US"/>
        </a:p>
      </dgm:t>
    </dgm:pt>
    <dgm:pt modelId="{4263E2C1-006B-450A-B67E-78BF1F975BDB}">
      <dgm:prSet/>
      <dgm:spPr/>
      <dgm:t>
        <a:bodyPr/>
        <a:lstStyle/>
        <a:p>
          <a:r>
            <a:rPr lang="en-US"/>
            <a:t>Sign:</a:t>
          </a:r>
        </a:p>
      </dgm:t>
    </dgm:pt>
    <dgm:pt modelId="{BF688E7A-EBC7-48DE-A6BB-B6A27EC1275F}" type="parTrans" cxnId="{24D3D570-B2B8-4E44-A7D9-40A47403677C}">
      <dgm:prSet/>
      <dgm:spPr/>
      <dgm:t>
        <a:bodyPr/>
        <a:lstStyle/>
        <a:p>
          <a:endParaRPr lang="en-US"/>
        </a:p>
      </dgm:t>
    </dgm:pt>
    <dgm:pt modelId="{529C8D59-41FB-4E1D-85BA-F6AB726662E6}" type="sibTrans" cxnId="{24D3D570-B2B8-4E44-A7D9-40A47403677C}">
      <dgm:prSet/>
      <dgm:spPr/>
      <dgm:t>
        <a:bodyPr/>
        <a:lstStyle/>
        <a:p>
          <a:endParaRPr lang="en-US"/>
        </a:p>
      </dgm:t>
    </dgm:pt>
    <dgm:pt modelId="{FE21F15C-594A-4F57-8F2A-540387BD5F0B}">
      <dgm:prSet/>
      <dgm:spPr/>
      <dgm:t>
        <a:bodyPr/>
        <a:lstStyle/>
        <a:p>
          <a:r>
            <a:rPr lang="en-US"/>
            <a:t>Same as pleomorphic adenoma but always cystic or soft in consistency,</a:t>
          </a:r>
        </a:p>
      </dgm:t>
    </dgm:pt>
    <dgm:pt modelId="{39A3A5B5-DA4C-4846-A846-D7ED15B2C21F}" type="parTrans" cxnId="{ED90214F-B686-4EE7-851D-141935DAEFF1}">
      <dgm:prSet/>
      <dgm:spPr/>
      <dgm:t>
        <a:bodyPr/>
        <a:lstStyle/>
        <a:p>
          <a:endParaRPr lang="en-US"/>
        </a:p>
      </dgm:t>
    </dgm:pt>
    <dgm:pt modelId="{165CD534-A864-4DFA-B3E0-E142ED2B2F5C}" type="sibTrans" cxnId="{ED90214F-B686-4EE7-851D-141935DAEFF1}">
      <dgm:prSet/>
      <dgm:spPr/>
      <dgm:t>
        <a:bodyPr/>
        <a:lstStyle/>
        <a:p>
          <a:endParaRPr lang="en-US"/>
        </a:p>
      </dgm:t>
    </dgm:pt>
    <dgm:pt modelId="{3A77270B-3899-4FC5-88BB-F8EAFF07D399}">
      <dgm:prSet/>
      <dgm:spPr/>
      <dgm:t>
        <a:bodyPr/>
        <a:lstStyle/>
        <a:p>
          <a:r>
            <a:rPr lang="en-US"/>
            <a:t>in front of tragus of ear</a:t>
          </a:r>
        </a:p>
      </dgm:t>
    </dgm:pt>
    <dgm:pt modelId="{1AC9024B-0E4B-4C95-A850-60842AF27D7D}" type="parTrans" cxnId="{E6155092-DA05-4467-B93B-5FF13C500BE4}">
      <dgm:prSet/>
      <dgm:spPr/>
      <dgm:t>
        <a:bodyPr/>
        <a:lstStyle/>
        <a:p>
          <a:endParaRPr lang="en-US"/>
        </a:p>
      </dgm:t>
    </dgm:pt>
    <dgm:pt modelId="{A0DEB39B-0A1B-4612-80D3-188B42CE3CCF}" type="sibTrans" cxnId="{E6155092-DA05-4467-B93B-5FF13C500BE4}">
      <dgm:prSet/>
      <dgm:spPr/>
      <dgm:t>
        <a:bodyPr/>
        <a:lstStyle/>
        <a:p>
          <a:endParaRPr lang="en-US"/>
        </a:p>
      </dgm:t>
    </dgm:pt>
    <dgm:pt modelId="{BF8781AC-B73A-4865-82F3-2A4EDD35E5A3}">
      <dgm:prSet/>
      <dgm:spPr/>
      <dgm:t>
        <a:bodyPr/>
        <a:lstStyle/>
        <a:p>
          <a:r>
            <a:rPr lang="en-US"/>
            <a:t>not elevating lobule of ear.</a:t>
          </a:r>
        </a:p>
      </dgm:t>
    </dgm:pt>
    <dgm:pt modelId="{036589D0-B72E-4FD3-A71A-E67C2802D487}" type="parTrans" cxnId="{2EBFB170-5998-4E0C-90F0-342AD78AA05B}">
      <dgm:prSet/>
      <dgm:spPr/>
      <dgm:t>
        <a:bodyPr/>
        <a:lstStyle/>
        <a:p>
          <a:endParaRPr lang="en-US"/>
        </a:p>
      </dgm:t>
    </dgm:pt>
    <dgm:pt modelId="{22BE1C48-22A9-4521-B4DD-C3E077C35B87}" type="sibTrans" cxnId="{2EBFB170-5998-4E0C-90F0-342AD78AA05B}">
      <dgm:prSet/>
      <dgm:spPr/>
      <dgm:t>
        <a:bodyPr/>
        <a:lstStyle/>
        <a:p>
          <a:endParaRPr lang="en-US"/>
        </a:p>
      </dgm:t>
    </dgm:pt>
    <dgm:pt modelId="{4A94C951-710C-4DF2-8D97-5E61C84298B4}">
      <dgm:prSet/>
      <dgm:spPr/>
      <dgm:t>
        <a:bodyPr/>
        <a:lstStyle/>
        <a:p>
          <a:r>
            <a:rPr lang="en-US"/>
            <a:t>Investigation:</a:t>
          </a:r>
        </a:p>
      </dgm:t>
    </dgm:pt>
    <dgm:pt modelId="{2135802F-5974-4D93-BA91-16C1FBCC4A63}" type="parTrans" cxnId="{0DCC9975-8284-45A9-AB7B-BB23C59B2B97}">
      <dgm:prSet/>
      <dgm:spPr/>
      <dgm:t>
        <a:bodyPr/>
        <a:lstStyle/>
        <a:p>
          <a:endParaRPr lang="en-US"/>
        </a:p>
      </dgm:t>
    </dgm:pt>
    <dgm:pt modelId="{3BE273FB-F76B-4C0B-9F56-21353FAB9A3F}" type="sibTrans" cxnId="{0DCC9975-8284-45A9-AB7B-BB23C59B2B97}">
      <dgm:prSet/>
      <dgm:spPr/>
      <dgm:t>
        <a:bodyPr/>
        <a:lstStyle/>
        <a:p>
          <a:endParaRPr lang="en-US"/>
        </a:p>
      </dgm:t>
    </dgm:pt>
    <dgm:pt modelId="{2CA27137-5A85-4CEA-84AB-2A95C2F89A7D}">
      <dgm:prSet/>
      <dgm:spPr/>
      <dgm:t>
        <a:bodyPr/>
        <a:lstStyle/>
        <a:p>
          <a:r>
            <a:rPr lang="en-US"/>
            <a:t>1-Tc99 scan: hot spot</a:t>
          </a:r>
        </a:p>
      </dgm:t>
    </dgm:pt>
    <dgm:pt modelId="{5ED6CAF6-BFBD-4047-A681-62077513D33D}" type="parTrans" cxnId="{6C28E5D2-E698-4145-A64A-7D1D6593ED48}">
      <dgm:prSet/>
      <dgm:spPr/>
      <dgm:t>
        <a:bodyPr/>
        <a:lstStyle/>
        <a:p>
          <a:endParaRPr lang="en-US"/>
        </a:p>
      </dgm:t>
    </dgm:pt>
    <dgm:pt modelId="{951C0B53-24E1-4785-B077-977AA2941F6A}" type="sibTrans" cxnId="{6C28E5D2-E698-4145-A64A-7D1D6593ED48}">
      <dgm:prSet/>
      <dgm:spPr/>
      <dgm:t>
        <a:bodyPr/>
        <a:lstStyle/>
        <a:p>
          <a:endParaRPr lang="en-US"/>
        </a:p>
      </dgm:t>
    </dgm:pt>
    <dgm:pt modelId="{74FAE102-F864-4FCA-B8EC-387B5CD9676F}">
      <dgm:prSet/>
      <dgm:spPr/>
      <dgm:t>
        <a:bodyPr/>
        <a:lstStyle/>
        <a:p>
          <a:r>
            <a:rPr lang="en-US"/>
            <a:t>2- CT scan</a:t>
          </a:r>
        </a:p>
      </dgm:t>
    </dgm:pt>
    <dgm:pt modelId="{303A0E4F-E5A8-4889-B4F3-D26EDFF04D93}" type="parTrans" cxnId="{DD9CC480-E571-418C-89BC-8993883C8AE5}">
      <dgm:prSet/>
      <dgm:spPr/>
      <dgm:t>
        <a:bodyPr/>
        <a:lstStyle/>
        <a:p>
          <a:endParaRPr lang="en-US"/>
        </a:p>
      </dgm:t>
    </dgm:pt>
    <dgm:pt modelId="{FFB820F1-E27E-4345-B0EC-D0EC8C052055}" type="sibTrans" cxnId="{DD9CC480-E571-418C-89BC-8993883C8AE5}">
      <dgm:prSet/>
      <dgm:spPr/>
      <dgm:t>
        <a:bodyPr/>
        <a:lstStyle/>
        <a:p>
          <a:endParaRPr lang="en-US"/>
        </a:p>
      </dgm:t>
    </dgm:pt>
    <dgm:pt modelId="{9D37DC9F-2F75-42D1-B0C0-ED29075B2B0A}">
      <dgm:prSet/>
      <dgm:spPr/>
      <dgm:t>
        <a:bodyPr/>
        <a:lstStyle/>
        <a:p>
          <a:r>
            <a:rPr lang="en-US"/>
            <a:t>Treatment:</a:t>
          </a:r>
        </a:p>
      </dgm:t>
    </dgm:pt>
    <dgm:pt modelId="{02940F96-53EF-4775-AFAD-86610609E8EC}" type="parTrans" cxnId="{177383C4-36D3-42E3-8C9A-354AFA2F06D6}">
      <dgm:prSet/>
      <dgm:spPr/>
      <dgm:t>
        <a:bodyPr/>
        <a:lstStyle/>
        <a:p>
          <a:endParaRPr lang="en-US"/>
        </a:p>
      </dgm:t>
    </dgm:pt>
    <dgm:pt modelId="{D606792A-CD4B-417C-8C7F-55BA238473AA}" type="sibTrans" cxnId="{177383C4-36D3-42E3-8C9A-354AFA2F06D6}">
      <dgm:prSet/>
      <dgm:spPr/>
      <dgm:t>
        <a:bodyPr/>
        <a:lstStyle/>
        <a:p>
          <a:endParaRPr lang="en-US"/>
        </a:p>
      </dgm:t>
    </dgm:pt>
    <dgm:pt modelId="{968F0C3C-ADD6-4C59-BACD-185214582FFE}">
      <dgm:prSet/>
      <dgm:spPr/>
      <dgm:t>
        <a:bodyPr/>
        <a:lstStyle/>
        <a:p>
          <a:r>
            <a:rPr lang="en-US"/>
            <a:t>Conservative superficial parotidectomy</a:t>
          </a:r>
        </a:p>
      </dgm:t>
    </dgm:pt>
    <dgm:pt modelId="{8D3B2649-E4F0-49F6-A704-39E20FD7B686}" type="parTrans" cxnId="{8963F8E6-BAC7-4ED4-AC4F-726F632CCFA6}">
      <dgm:prSet/>
      <dgm:spPr/>
      <dgm:t>
        <a:bodyPr/>
        <a:lstStyle/>
        <a:p>
          <a:endParaRPr lang="en-US"/>
        </a:p>
      </dgm:t>
    </dgm:pt>
    <dgm:pt modelId="{C1F23C3A-22F5-4646-A8DC-EAE13CF328F4}" type="sibTrans" cxnId="{8963F8E6-BAC7-4ED4-AC4F-726F632CCFA6}">
      <dgm:prSet/>
      <dgm:spPr/>
      <dgm:t>
        <a:bodyPr/>
        <a:lstStyle/>
        <a:p>
          <a:endParaRPr lang="en-US"/>
        </a:p>
      </dgm:t>
    </dgm:pt>
    <dgm:pt modelId="{62B5FC30-473D-A643-AE96-24B921FDA070}" type="pres">
      <dgm:prSet presAssocID="{7F8BA4E3-6C53-4D23-A7AC-CCF0769FE088}" presName="linear" presStyleCnt="0">
        <dgm:presLayoutVars>
          <dgm:animLvl val="lvl"/>
          <dgm:resizeHandles val="exact"/>
        </dgm:presLayoutVars>
      </dgm:prSet>
      <dgm:spPr/>
    </dgm:pt>
    <dgm:pt modelId="{607CB0C5-B170-A941-84EB-A47EE5CE2010}" type="pres">
      <dgm:prSet presAssocID="{10AFB474-1DE6-4F55-B571-BB1B00FBC7F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B7CB7E2-8427-954F-858C-7070DB9ADBA2}" type="pres">
      <dgm:prSet presAssocID="{10AFB474-1DE6-4F55-B571-BB1B00FBC7F9}" presName="childText" presStyleLbl="revTx" presStyleIdx="0" presStyleCnt="4">
        <dgm:presLayoutVars>
          <dgm:bulletEnabled val="1"/>
        </dgm:presLayoutVars>
      </dgm:prSet>
      <dgm:spPr/>
    </dgm:pt>
    <dgm:pt modelId="{06EEC079-2761-8747-8A7D-CEC560134BF1}" type="pres">
      <dgm:prSet presAssocID="{4263E2C1-006B-450A-B67E-78BF1F975BD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101781E-482B-4C47-9F98-2526DD414957}" type="pres">
      <dgm:prSet presAssocID="{4263E2C1-006B-450A-B67E-78BF1F975BDB}" presName="childText" presStyleLbl="revTx" presStyleIdx="1" presStyleCnt="4">
        <dgm:presLayoutVars>
          <dgm:bulletEnabled val="1"/>
        </dgm:presLayoutVars>
      </dgm:prSet>
      <dgm:spPr/>
    </dgm:pt>
    <dgm:pt modelId="{52E544CE-CCE2-2549-90EC-168EE1B4ACE9}" type="pres">
      <dgm:prSet presAssocID="{4A94C951-710C-4DF2-8D97-5E61C84298B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4FFEA0E-79DD-B649-97E6-A1569205AAA0}" type="pres">
      <dgm:prSet presAssocID="{4A94C951-710C-4DF2-8D97-5E61C84298B4}" presName="childText" presStyleLbl="revTx" presStyleIdx="2" presStyleCnt="4">
        <dgm:presLayoutVars>
          <dgm:bulletEnabled val="1"/>
        </dgm:presLayoutVars>
      </dgm:prSet>
      <dgm:spPr/>
    </dgm:pt>
    <dgm:pt modelId="{28A2B859-39EF-B644-8F9A-E91F35C28385}" type="pres">
      <dgm:prSet presAssocID="{9D37DC9F-2F75-42D1-B0C0-ED29075B2B0A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502F05D8-EB02-4642-94AE-027A3DE17A35}" type="pres">
      <dgm:prSet presAssocID="{9D37DC9F-2F75-42D1-B0C0-ED29075B2B0A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82C9EE0F-F217-B942-8572-9EB233636458}" type="presOf" srcId="{4A94C951-710C-4DF2-8D97-5E61C84298B4}" destId="{52E544CE-CCE2-2549-90EC-168EE1B4ACE9}" srcOrd="0" destOrd="0" presId="urn:microsoft.com/office/officeart/2005/8/layout/vList2"/>
    <dgm:cxn modelId="{71779D19-6084-8749-9251-CC4EE498B716}" type="presOf" srcId="{7F8BA4E3-6C53-4D23-A7AC-CCF0769FE088}" destId="{62B5FC30-473D-A643-AE96-24B921FDA070}" srcOrd="0" destOrd="0" presId="urn:microsoft.com/office/officeart/2005/8/layout/vList2"/>
    <dgm:cxn modelId="{0FDEAD3E-24CB-7343-825D-726F150F676B}" type="presOf" srcId="{2CA27137-5A85-4CEA-84AB-2A95C2F89A7D}" destId="{C4FFEA0E-79DD-B649-97E6-A1569205AAA0}" srcOrd="0" destOrd="0" presId="urn:microsoft.com/office/officeart/2005/8/layout/vList2"/>
    <dgm:cxn modelId="{35ACA73F-94AC-F940-803B-F46CBCF05C32}" type="presOf" srcId="{BF8781AC-B73A-4865-82F3-2A4EDD35E5A3}" destId="{2101781E-482B-4C47-9F98-2526DD414957}" srcOrd="0" destOrd="2" presId="urn:microsoft.com/office/officeart/2005/8/layout/vList2"/>
    <dgm:cxn modelId="{36683A4E-9BAD-A940-9E0C-970F1D808DB3}" type="presOf" srcId="{9D37DC9F-2F75-42D1-B0C0-ED29075B2B0A}" destId="{28A2B859-39EF-B644-8F9A-E91F35C28385}" srcOrd="0" destOrd="0" presId="urn:microsoft.com/office/officeart/2005/8/layout/vList2"/>
    <dgm:cxn modelId="{ED90214F-B686-4EE7-851D-141935DAEFF1}" srcId="{4263E2C1-006B-450A-B67E-78BF1F975BDB}" destId="{FE21F15C-594A-4F57-8F2A-540387BD5F0B}" srcOrd="0" destOrd="0" parTransId="{39A3A5B5-DA4C-4846-A846-D7ED15B2C21F}" sibTransId="{165CD534-A864-4DFA-B3E0-E142ED2B2F5C}"/>
    <dgm:cxn modelId="{64EDBE50-3B9A-3E4F-9C12-87A87C2102FE}" type="presOf" srcId="{968F0C3C-ADD6-4C59-BACD-185214582FFE}" destId="{502F05D8-EB02-4642-94AE-027A3DE17A35}" srcOrd="0" destOrd="0" presId="urn:microsoft.com/office/officeart/2005/8/layout/vList2"/>
    <dgm:cxn modelId="{F4E6456E-D490-4B3F-89A0-0B8194A48B35}" srcId="{10AFB474-1DE6-4F55-B571-BB1B00FBC7F9}" destId="{58832E59-8547-45D4-9772-CF50B02AFCAB}" srcOrd="0" destOrd="0" parTransId="{A62D58C6-5F47-436B-BD77-B2AB4F41B2F4}" sibTransId="{9FE96BFB-C602-479F-885B-CBCD811C25CE}"/>
    <dgm:cxn modelId="{2EBFB170-5998-4E0C-90F0-342AD78AA05B}" srcId="{4263E2C1-006B-450A-B67E-78BF1F975BDB}" destId="{BF8781AC-B73A-4865-82F3-2A4EDD35E5A3}" srcOrd="2" destOrd="0" parTransId="{036589D0-B72E-4FD3-A71A-E67C2802D487}" sibTransId="{22BE1C48-22A9-4521-B4DD-C3E077C35B87}"/>
    <dgm:cxn modelId="{24D3D570-B2B8-4E44-A7D9-40A47403677C}" srcId="{7F8BA4E3-6C53-4D23-A7AC-CCF0769FE088}" destId="{4263E2C1-006B-450A-B67E-78BF1F975BDB}" srcOrd="1" destOrd="0" parTransId="{BF688E7A-EBC7-48DE-A6BB-B6A27EC1275F}" sibTransId="{529C8D59-41FB-4E1D-85BA-F6AB726662E6}"/>
    <dgm:cxn modelId="{0DCC9975-8284-45A9-AB7B-BB23C59B2B97}" srcId="{7F8BA4E3-6C53-4D23-A7AC-CCF0769FE088}" destId="{4A94C951-710C-4DF2-8D97-5E61C84298B4}" srcOrd="2" destOrd="0" parTransId="{2135802F-5974-4D93-BA91-16C1FBCC4A63}" sibTransId="{3BE273FB-F76B-4C0B-9F56-21353FAB9A3F}"/>
    <dgm:cxn modelId="{DD9CC480-E571-418C-89BC-8993883C8AE5}" srcId="{4A94C951-710C-4DF2-8D97-5E61C84298B4}" destId="{74FAE102-F864-4FCA-B8EC-387B5CD9676F}" srcOrd="1" destOrd="0" parTransId="{303A0E4F-E5A8-4889-B4F3-D26EDFF04D93}" sibTransId="{FFB820F1-E27E-4345-B0EC-D0EC8C052055}"/>
    <dgm:cxn modelId="{E6155092-DA05-4467-B93B-5FF13C500BE4}" srcId="{4263E2C1-006B-450A-B67E-78BF1F975BDB}" destId="{3A77270B-3899-4FC5-88BB-F8EAFF07D399}" srcOrd="1" destOrd="0" parTransId="{1AC9024B-0E4B-4C95-A850-60842AF27D7D}" sibTransId="{A0DEB39B-0A1B-4612-80D3-188B42CE3CCF}"/>
    <dgm:cxn modelId="{4D48A3A4-0FEB-A246-AF3F-59C173F04D4B}" type="presOf" srcId="{FE21F15C-594A-4F57-8F2A-540387BD5F0B}" destId="{2101781E-482B-4C47-9F98-2526DD414957}" srcOrd="0" destOrd="0" presId="urn:microsoft.com/office/officeart/2005/8/layout/vList2"/>
    <dgm:cxn modelId="{9FB793AC-151E-C54B-9857-6CC8E6ACC64C}" type="presOf" srcId="{3A77270B-3899-4FC5-88BB-F8EAFF07D399}" destId="{2101781E-482B-4C47-9F98-2526DD414957}" srcOrd="0" destOrd="1" presId="urn:microsoft.com/office/officeart/2005/8/layout/vList2"/>
    <dgm:cxn modelId="{A89182B5-22E9-FB40-B8E1-F89F5B953D98}" type="presOf" srcId="{10AFB474-1DE6-4F55-B571-BB1B00FBC7F9}" destId="{607CB0C5-B170-A941-84EB-A47EE5CE2010}" srcOrd="0" destOrd="0" presId="urn:microsoft.com/office/officeart/2005/8/layout/vList2"/>
    <dgm:cxn modelId="{177383C4-36D3-42E3-8C9A-354AFA2F06D6}" srcId="{7F8BA4E3-6C53-4D23-A7AC-CCF0769FE088}" destId="{9D37DC9F-2F75-42D1-B0C0-ED29075B2B0A}" srcOrd="3" destOrd="0" parTransId="{02940F96-53EF-4775-AFAD-86610609E8EC}" sibTransId="{D606792A-CD4B-417C-8C7F-55BA238473AA}"/>
    <dgm:cxn modelId="{6C28E5D2-E698-4145-A64A-7D1D6593ED48}" srcId="{4A94C951-710C-4DF2-8D97-5E61C84298B4}" destId="{2CA27137-5A85-4CEA-84AB-2A95C2F89A7D}" srcOrd="0" destOrd="0" parTransId="{5ED6CAF6-BFBD-4047-A681-62077513D33D}" sibTransId="{951C0B53-24E1-4785-B077-977AA2941F6A}"/>
    <dgm:cxn modelId="{2ABDBFDD-6E68-4E3A-A33C-8DDBDE9499F1}" srcId="{7F8BA4E3-6C53-4D23-A7AC-CCF0769FE088}" destId="{10AFB474-1DE6-4F55-B571-BB1B00FBC7F9}" srcOrd="0" destOrd="0" parTransId="{72995ED8-713B-4245-A5C7-3F2FE4705EDF}" sibTransId="{6D1EE583-7720-45D7-9E7B-19D1DEC9F4A5}"/>
    <dgm:cxn modelId="{807782DF-2EF2-074D-9BDC-3564C83F4350}" type="presOf" srcId="{58832E59-8547-45D4-9772-CF50B02AFCAB}" destId="{BB7CB7E2-8427-954F-858C-7070DB9ADBA2}" srcOrd="0" destOrd="0" presId="urn:microsoft.com/office/officeart/2005/8/layout/vList2"/>
    <dgm:cxn modelId="{8963F8E6-BAC7-4ED4-AC4F-726F632CCFA6}" srcId="{9D37DC9F-2F75-42D1-B0C0-ED29075B2B0A}" destId="{968F0C3C-ADD6-4C59-BACD-185214582FFE}" srcOrd="0" destOrd="0" parTransId="{8D3B2649-E4F0-49F6-A704-39E20FD7B686}" sibTransId="{C1F23C3A-22F5-4646-A8DC-EAE13CF328F4}"/>
    <dgm:cxn modelId="{5BB067E7-FF3A-4B40-8653-F7BF2F971377}" type="presOf" srcId="{74FAE102-F864-4FCA-B8EC-387B5CD9676F}" destId="{C4FFEA0E-79DD-B649-97E6-A1569205AAA0}" srcOrd="0" destOrd="1" presId="urn:microsoft.com/office/officeart/2005/8/layout/vList2"/>
    <dgm:cxn modelId="{7D5CA8E9-4F82-8241-A9B2-7A6515923C5D}" type="presOf" srcId="{4263E2C1-006B-450A-B67E-78BF1F975BDB}" destId="{06EEC079-2761-8747-8A7D-CEC560134BF1}" srcOrd="0" destOrd="0" presId="urn:microsoft.com/office/officeart/2005/8/layout/vList2"/>
    <dgm:cxn modelId="{CA144858-9051-E444-8E80-C9B9624E7D99}" type="presParOf" srcId="{62B5FC30-473D-A643-AE96-24B921FDA070}" destId="{607CB0C5-B170-A941-84EB-A47EE5CE2010}" srcOrd="0" destOrd="0" presId="urn:microsoft.com/office/officeart/2005/8/layout/vList2"/>
    <dgm:cxn modelId="{532BE8C3-789B-8F48-ACE8-DDB3F670C2C7}" type="presParOf" srcId="{62B5FC30-473D-A643-AE96-24B921FDA070}" destId="{BB7CB7E2-8427-954F-858C-7070DB9ADBA2}" srcOrd="1" destOrd="0" presId="urn:microsoft.com/office/officeart/2005/8/layout/vList2"/>
    <dgm:cxn modelId="{BFE63A91-3D80-004D-9762-BB54B027C4D6}" type="presParOf" srcId="{62B5FC30-473D-A643-AE96-24B921FDA070}" destId="{06EEC079-2761-8747-8A7D-CEC560134BF1}" srcOrd="2" destOrd="0" presId="urn:microsoft.com/office/officeart/2005/8/layout/vList2"/>
    <dgm:cxn modelId="{5B93ADCD-25F9-2E49-8346-77D0829456C1}" type="presParOf" srcId="{62B5FC30-473D-A643-AE96-24B921FDA070}" destId="{2101781E-482B-4C47-9F98-2526DD414957}" srcOrd="3" destOrd="0" presId="urn:microsoft.com/office/officeart/2005/8/layout/vList2"/>
    <dgm:cxn modelId="{A2C0C93B-F08E-1941-9B4F-90A6A60572C4}" type="presParOf" srcId="{62B5FC30-473D-A643-AE96-24B921FDA070}" destId="{52E544CE-CCE2-2549-90EC-168EE1B4ACE9}" srcOrd="4" destOrd="0" presId="urn:microsoft.com/office/officeart/2005/8/layout/vList2"/>
    <dgm:cxn modelId="{9657EB99-B544-A14D-A09C-AED66B07D024}" type="presParOf" srcId="{62B5FC30-473D-A643-AE96-24B921FDA070}" destId="{C4FFEA0E-79DD-B649-97E6-A1569205AAA0}" srcOrd="5" destOrd="0" presId="urn:microsoft.com/office/officeart/2005/8/layout/vList2"/>
    <dgm:cxn modelId="{5837A029-8162-9845-9D6A-E699968275FF}" type="presParOf" srcId="{62B5FC30-473D-A643-AE96-24B921FDA070}" destId="{28A2B859-39EF-B644-8F9A-E91F35C28385}" srcOrd="6" destOrd="0" presId="urn:microsoft.com/office/officeart/2005/8/layout/vList2"/>
    <dgm:cxn modelId="{BB2DB990-5CCD-A649-9684-E9FD7EAD6B06}" type="presParOf" srcId="{62B5FC30-473D-A643-AE96-24B921FDA070}" destId="{502F05D8-EB02-4642-94AE-027A3DE17A3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B4FCCFA-F162-4962-A27D-850E4FA19C1B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3B88F92-3027-4DEC-83D3-99CECA9921A3}">
      <dgm:prSet/>
      <dgm:spPr/>
      <dgm:t>
        <a:bodyPr/>
        <a:lstStyle/>
        <a:p>
          <a:r>
            <a:rPr lang="en-US"/>
            <a:t>Mucoepidermoid carcinoma:</a:t>
          </a:r>
        </a:p>
      </dgm:t>
    </dgm:pt>
    <dgm:pt modelId="{9439A518-1470-4829-A8C5-B0F65CF017C3}" type="parTrans" cxnId="{8DF45A6D-A176-4B35-9A78-F55128591D33}">
      <dgm:prSet/>
      <dgm:spPr/>
      <dgm:t>
        <a:bodyPr/>
        <a:lstStyle/>
        <a:p>
          <a:endParaRPr lang="en-US"/>
        </a:p>
      </dgm:t>
    </dgm:pt>
    <dgm:pt modelId="{F0981D44-A21B-4627-8945-6AE3E8CC2B54}" type="sibTrans" cxnId="{8DF45A6D-A176-4B35-9A78-F55128591D33}">
      <dgm:prSet/>
      <dgm:spPr/>
      <dgm:t>
        <a:bodyPr/>
        <a:lstStyle/>
        <a:p>
          <a:endParaRPr lang="en-US"/>
        </a:p>
      </dgm:t>
    </dgm:pt>
    <dgm:pt modelId="{D5B4F27B-AB11-46AE-A01B-2C49761E1AB3}">
      <dgm:prSet/>
      <dgm:spPr/>
      <dgm:t>
        <a:bodyPr/>
        <a:lstStyle/>
        <a:p>
          <a:r>
            <a:rPr lang="en-US"/>
            <a:t>The commonest type</a:t>
          </a:r>
        </a:p>
      </dgm:t>
    </dgm:pt>
    <dgm:pt modelId="{58B98315-C020-44E2-B05B-295EA39B063E}" type="parTrans" cxnId="{4F06E4CB-5B50-479E-9D49-C51D8064F4D0}">
      <dgm:prSet/>
      <dgm:spPr/>
      <dgm:t>
        <a:bodyPr/>
        <a:lstStyle/>
        <a:p>
          <a:endParaRPr lang="en-US"/>
        </a:p>
      </dgm:t>
    </dgm:pt>
    <dgm:pt modelId="{351C590C-F8A7-4842-A49F-6C368F424F16}" type="sibTrans" cxnId="{4F06E4CB-5B50-479E-9D49-C51D8064F4D0}">
      <dgm:prSet/>
      <dgm:spPr/>
      <dgm:t>
        <a:bodyPr/>
        <a:lstStyle/>
        <a:p>
          <a:endParaRPr lang="en-US"/>
        </a:p>
      </dgm:t>
    </dgm:pt>
    <dgm:pt modelId="{7352575B-C79D-4665-A61A-C0F207AE7C75}">
      <dgm:prSet/>
      <dgm:spPr/>
      <dgm:t>
        <a:bodyPr/>
        <a:lstStyle/>
        <a:p>
          <a:r>
            <a:rPr lang="en-US"/>
            <a:t>Adenoid cystic carcinoma </a:t>
          </a:r>
        </a:p>
      </dgm:t>
    </dgm:pt>
    <dgm:pt modelId="{D7260EB0-7E0A-473D-8B57-4311A3691BE0}" type="parTrans" cxnId="{EACFD706-A11B-4674-AEBB-4FBD91B56481}">
      <dgm:prSet/>
      <dgm:spPr/>
      <dgm:t>
        <a:bodyPr/>
        <a:lstStyle/>
        <a:p>
          <a:endParaRPr lang="en-US"/>
        </a:p>
      </dgm:t>
    </dgm:pt>
    <dgm:pt modelId="{25B95F9E-0C41-48D8-B08D-098524DB08CE}" type="sibTrans" cxnId="{EACFD706-A11B-4674-AEBB-4FBD91B56481}">
      <dgm:prSet/>
      <dgm:spPr/>
      <dgm:t>
        <a:bodyPr/>
        <a:lstStyle/>
        <a:p>
          <a:endParaRPr lang="en-US"/>
        </a:p>
      </dgm:t>
    </dgm:pt>
    <dgm:pt modelId="{F2C06CE6-4B18-4C80-B0BE-33760918FD6D}">
      <dgm:prSet/>
      <dgm:spPr/>
      <dgm:t>
        <a:bodyPr/>
        <a:lstStyle/>
        <a:p>
          <a:r>
            <a:rPr lang="en-US"/>
            <a:t>Acinic cellcarcinoma </a:t>
          </a:r>
        </a:p>
      </dgm:t>
    </dgm:pt>
    <dgm:pt modelId="{66799C8F-31CA-4767-AECE-BD58A00D03D7}" type="parTrans" cxnId="{2574D74C-AC83-4551-90AA-35D57633F9C0}">
      <dgm:prSet/>
      <dgm:spPr/>
      <dgm:t>
        <a:bodyPr/>
        <a:lstStyle/>
        <a:p>
          <a:endParaRPr lang="en-US"/>
        </a:p>
      </dgm:t>
    </dgm:pt>
    <dgm:pt modelId="{F710EF02-C09F-4DF8-85E7-177B8A6A6634}" type="sibTrans" cxnId="{2574D74C-AC83-4551-90AA-35D57633F9C0}">
      <dgm:prSet/>
      <dgm:spPr/>
      <dgm:t>
        <a:bodyPr/>
        <a:lstStyle/>
        <a:p>
          <a:endParaRPr lang="en-US"/>
        </a:p>
      </dgm:t>
    </dgm:pt>
    <dgm:pt modelId="{0F86682D-07CE-469A-BE8A-C06EE195FE49}">
      <dgm:prSet/>
      <dgm:spPr/>
      <dgm:t>
        <a:bodyPr/>
        <a:lstStyle/>
        <a:p>
          <a:r>
            <a:rPr lang="en-US"/>
            <a:t>Adenocacrinoma: </a:t>
          </a:r>
        </a:p>
      </dgm:t>
    </dgm:pt>
    <dgm:pt modelId="{52820883-6A2D-4FA3-B5B4-33A7B876CFE2}" type="parTrans" cxnId="{0D7BE077-280B-44EB-A41F-1BDB9037759E}">
      <dgm:prSet/>
      <dgm:spPr/>
      <dgm:t>
        <a:bodyPr/>
        <a:lstStyle/>
        <a:p>
          <a:endParaRPr lang="en-US"/>
        </a:p>
      </dgm:t>
    </dgm:pt>
    <dgm:pt modelId="{27D0FED7-8561-47AE-A75F-254ABD36D402}" type="sibTrans" cxnId="{0D7BE077-280B-44EB-A41F-1BDB9037759E}">
      <dgm:prSet/>
      <dgm:spPr/>
      <dgm:t>
        <a:bodyPr/>
        <a:lstStyle/>
        <a:p>
          <a:endParaRPr lang="en-US"/>
        </a:p>
      </dgm:t>
    </dgm:pt>
    <dgm:pt modelId="{98947C02-06C3-44F9-90DF-11A13C9B1F93}">
      <dgm:prSet/>
      <dgm:spPr/>
      <dgm:t>
        <a:bodyPr/>
        <a:lstStyle/>
        <a:p>
          <a:r>
            <a:rPr lang="en-US"/>
            <a:t>Carcinoma ex pleomorphic adenoma</a:t>
          </a:r>
        </a:p>
      </dgm:t>
    </dgm:pt>
    <dgm:pt modelId="{1820275F-CF8A-46A2-AB58-A44278D1E9FD}" type="parTrans" cxnId="{D63E75C0-F061-48C7-8B5E-5409F53D2B80}">
      <dgm:prSet/>
      <dgm:spPr/>
      <dgm:t>
        <a:bodyPr/>
        <a:lstStyle/>
        <a:p>
          <a:endParaRPr lang="en-US"/>
        </a:p>
      </dgm:t>
    </dgm:pt>
    <dgm:pt modelId="{F1C28FAB-B4F7-46CE-AAC4-A1C0B4F3FA6A}" type="sibTrans" cxnId="{D63E75C0-F061-48C7-8B5E-5409F53D2B80}">
      <dgm:prSet/>
      <dgm:spPr/>
      <dgm:t>
        <a:bodyPr/>
        <a:lstStyle/>
        <a:p>
          <a:endParaRPr lang="en-US"/>
        </a:p>
      </dgm:t>
    </dgm:pt>
    <dgm:pt modelId="{AF44D68D-F4EA-4A3C-8B31-C551C26644FE}">
      <dgm:prSet/>
      <dgm:spPr/>
      <dgm:t>
        <a:bodyPr/>
        <a:lstStyle/>
        <a:p>
          <a:r>
            <a:rPr lang="en-US"/>
            <a:t>Undifferentiated</a:t>
          </a:r>
        </a:p>
      </dgm:t>
    </dgm:pt>
    <dgm:pt modelId="{BD97B709-EBA7-4C4C-9FD6-5410B3098FDD}" type="parTrans" cxnId="{ED6727F0-7E3F-4E1F-BFA9-9D0C9BA988F1}">
      <dgm:prSet/>
      <dgm:spPr/>
      <dgm:t>
        <a:bodyPr/>
        <a:lstStyle/>
        <a:p>
          <a:endParaRPr lang="en-US"/>
        </a:p>
      </dgm:t>
    </dgm:pt>
    <dgm:pt modelId="{5D5B1CD4-6806-4BF5-8D47-50AF316FA08A}" type="sibTrans" cxnId="{ED6727F0-7E3F-4E1F-BFA9-9D0C9BA988F1}">
      <dgm:prSet/>
      <dgm:spPr/>
      <dgm:t>
        <a:bodyPr/>
        <a:lstStyle/>
        <a:p>
          <a:endParaRPr lang="en-US"/>
        </a:p>
      </dgm:t>
    </dgm:pt>
    <dgm:pt modelId="{65054B0C-42E9-6240-85AE-C3C7E4D6182D}" type="pres">
      <dgm:prSet presAssocID="{4B4FCCFA-F162-4962-A27D-850E4FA19C1B}" presName="linear" presStyleCnt="0">
        <dgm:presLayoutVars>
          <dgm:animLvl val="lvl"/>
          <dgm:resizeHandles val="exact"/>
        </dgm:presLayoutVars>
      </dgm:prSet>
      <dgm:spPr/>
    </dgm:pt>
    <dgm:pt modelId="{F2A8D070-8B57-0B4A-9488-1449535D100F}" type="pres">
      <dgm:prSet presAssocID="{63B88F92-3027-4DEC-83D3-99CECA9921A3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398B4E57-3307-9140-8ACF-3848D5E13DC4}" type="pres">
      <dgm:prSet presAssocID="{63B88F92-3027-4DEC-83D3-99CECA9921A3}" presName="childText" presStyleLbl="revTx" presStyleIdx="0" presStyleCnt="1">
        <dgm:presLayoutVars>
          <dgm:bulletEnabled val="1"/>
        </dgm:presLayoutVars>
      </dgm:prSet>
      <dgm:spPr/>
    </dgm:pt>
    <dgm:pt modelId="{82C72189-111B-6F4A-B583-471A97B6BCCB}" type="pres">
      <dgm:prSet presAssocID="{7352575B-C79D-4665-A61A-C0F207AE7C7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83EBAAB-BF47-624E-BB26-4551FF7C6115}" type="pres">
      <dgm:prSet presAssocID="{25B95F9E-0C41-48D8-B08D-098524DB08CE}" presName="spacer" presStyleCnt="0"/>
      <dgm:spPr/>
    </dgm:pt>
    <dgm:pt modelId="{95A72C98-2DBE-004E-8D4D-C90DE341DF92}" type="pres">
      <dgm:prSet presAssocID="{F2C06CE6-4B18-4C80-B0BE-33760918FD6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DC077CB-3FAE-674A-B530-9F7098A2EC84}" type="pres">
      <dgm:prSet presAssocID="{F710EF02-C09F-4DF8-85E7-177B8A6A6634}" presName="spacer" presStyleCnt="0"/>
      <dgm:spPr/>
    </dgm:pt>
    <dgm:pt modelId="{F1180C51-6723-6446-B568-82DD9B3E6037}" type="pres">
      <dgm:prSet presAssocID="{0F86682D-07CE-469A-BE8A-C06EE195FE4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15DD505-6F1C-1F43-ADD1-B77E068ABF92}" type="pres">
      <dgm:prSet presAssocID="{27D0FED7-8561-47AE-A75F-254ABD36D402}" presName="spacer" presStyleCnt="0"/>
      <dgm:spPr/>
    </dgm:pt>
    <dgm:pt modelId="{2C058D37-DFE0-484D-87A4-5CCD99E89562}" type="pres">
      <dgm:prSet presAssocID="{98947C02-06C3-44F9-90DF-11A13C9B1F93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49731A38-DEB0-1240-A081-14075167762C}" type="pres">
      <dgm:prSet presAssocID="{F1C28FAB-B4F7-46CE-AAC4-A1C0B4F3FA6A}" presName="spacer" presStyleCnt="0"/>
      <dgm:spPr/>
    </dgm:pt>
    <dgm:pt modelId="{FE32D1F6-6F7E-894B-B773-4F75EF0D17FB}" type="pres">
      <dgm:prSet presAssocID="{AF44D68D-F4EA-4A3C-8B31-C551C26644FE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77CF701-3936-304E-B4CE-180726133E96}" type="presOf" srcId="{4B4FCCFA-F162-4962-A27D-850E4FA19C1B}" destId="{65054B0C-42E9-6240-85AE-C3C7E4D6182D}" srcOrd="0" destOrd="0" presId="urn:microsoft.com/office/officeart/2005/8/layout/vList2"/>
    <dgm:cxn modelId="{EACFD706-A11B-4674-AEBB-4FBD91B56481}" srcId="{4B4FCCFA-F162-4962-A27D-850E4FA19C1B}" destId="{7352575B-C79D-4665-A61A-C0F207AE7C75}" srcOrd="1" destOrd="0" parTransId="{D7260EB0-7E0A-473D-8B57-4311A3691BE0}" sibTransId="{25B95F9E-0C41-48D8-B08D-098524DB08CE}"/>
    <dgm:cxn modelId="{DA880816-261B-9848-8D68-16D5A65B5FF9}" type="presOf" srcId="{0F86682D-07CE-469A-BE8A-C06EE195FE49}" destId="{F1180C51-6723-6446-B568-82DD9B3E6037}" srcOrd="0" destOrd="0" presId="urn:microsoft.com/office/officeart/2005/8/layout/vList2"/>
    <dgm:cxn modelId="{E3095121-E4FF-7F4A-B2C8-9A81F375F8A1}" type="presOf" srcId="{63B88F92-3027-4DEC-83D3-99CECA9921A3}" destId="{F2A8D070-8B57-0B4A-9488-1449535D100F}" srcOrd="0" destOrd="0" presId="urn:microsoft.com/office/officeart/2005/8/layout/vList2"/>
    <dgm:cxn modelId="{8C26EF25-89F3-EC49-99AF-891E881386B4}" type="presOf" srcId="{7352575B-C79D-4665-A61A-C0F207AE7C75}" destId="{82C72189-111B-6F4A-B583-471A97B6BCCB}" srcOrd="0" destOrd="0" presId="urn:microsoft.com/office/officeart/2005/8/layout/vList2"/>
    <dgm:cxn modelId="{2574D74C-AC83-4551-90AA-35D57633F9C0}" srcId="{4B4FCCFA-F162-4962-A27D-850E4FA19C1B}" destId="{F2C06CE6-4B18-4C80-B0BE-33760918FD6D}" srcOrd="2" destOrd="0" parTransId="{66799C8F-31CA-4767-AECE-BD58A00D03D7}" sibTransId="{F710EF02-C09F-4DF8-85E7-177B8A6A6634}"/>
    <dgm:cxn modelId="{22BDBB61-8F6C-0A4C-84E0-239DBD968A16}" type="presOf" srcId="{98947C02-06C3-44F9-90DF-11A13C9B1F93}" destId="{2C058D37-DFE0-484D-87A4-5CCD99E89562}" srcOrd="0" destOrd="0" presId="urn:microsoft.com/office/officeart/2005/8/layout/vList2"/>
    <dgm:cxn modelId="{8DF45A6D-A176-4B35-9A78-F55128591D33}" srcId="{4B4FCCFA-F162-4962-A27D-850E4FA19C1B}" destId="{63B88F92-3027-4DEC-83D3-99CECA9921A3}" srcOrd="0" destOrd="0" parTransId="{9439A518-1470-4829-A8C5-B0F65CF017C3}" sibTransId="{F0981D44-A21B-4627-8945-6AE3E8CC2B54}"/>
    <dgm:cxn modelId="{0D7BE077-280B-44EB-A41F-1BDB9037759E}" srcId="{4B4FCCFA-F162-4962-A27D-850E4FA19C1B}" destId="{0F86682D-07CE-469A-BE8A-C06EE195FE49}" srcOrd="3" destOrd="0" parTransId="{52820883-6A2D-4FA3-B5B4-33A7B876CFE2}" sibTransId="{27D0FED7-8561-47AE-A75F-254ABD36D402}"/>
    <dgm:cxn modelId="{F28AF19B-32CE-3745-8BFE-13A6BDFD0A0A}" type="presOf" srcId="{AF44D68D-F4EA-4A3C-8B31-C551C26644FE}" destId="{FE32D1F6-6F7E-894B-B773-4F75EF0D17FB}" srcOrd="0" destOrd="0" presId="urn:microsoft.com/office/officeart/2005/8/layout/vList2"/>
    <dgm:cxn modelId="{076192A1-ACF0-5C4A-9BC6-902FA3F0A4C6}" type="presOf" srcId="{D5B4F27B-AB11-46AE-A01B-2C49761E1AB3}" destId="{398B4E57-3307-9140-8ACF-3848D5E13DC4}" srcOrd="0" destOrd="0" presId="urn:microsoft.com/office/officeart/2005/8/layout/vList2"/>
    <dgm:cxn modelId="{D63E75C0-F061-48C7-8B5E-5409F53D2B80}" srcId="{4B4FCCFA-F162-4962-A27D-850E4FA19C1B}" destId="{98947C02-06C3-44F9-90DF-11A13C9B1F93}" srcOrd="4" destOrd="0" parTransId="{1820275F-CF8A-46A2-AB58-A44278D1E9FD}" sibTransId="{F1C28FAB-B4F7-46CE-AAC4-A1C0B4F3FA6A}"/>
    <dgm:cxn modelId="{4F06E4CB-5B50-479E-9D49-C51D8064F4D0}" srcId="{63B88F92-3027-4DEC-83D3-99CECA9921A3}" destId="{D5B4F27B-AB11-46AE-A01B-2C49761E1AB3}" srcOrd="0" destOrd="0" parTransId="{58B98315-C020-44E2-B05B-295EA39B063E}" sibTransId="{351C590C-F8A7-4842-A49F-6C368F424F16}"/>
    <dgm:cxn modelId="{B957E7D9-B7A3-E546-A25B-DAC193AA8A67}" type="presOf" srcId="{F2C06CE6-4B18-4C80-B0BE-33760918FD6D}" destId="{95A72C98-2DBE-004E-8D4D-C90DE341DF92}" srcOrd="0" destOrd="0" presId="urn:microsoft.com/office/officeart/2005/8/layout/vList2"/>
    <dgm:cxn modelId="{ED6727F0-7E3F-4E1F-BFA9-9D0C9BA988F1}" srcId="{4B4FCCFA-F162-4962-A27D-850E4FA19C1B}" destId="{AF44D68D-F4EA-4A3C-8B31-C551C26644FE}" srcOrd="5" destOrd="0" parTransId="{BD97B709-EBA7-4C4C-9FD6-5410B3098FDD}" sibTransId="{5D5B1CD4-6806-4BF5-8D47-50AF316FA08A}"/>
    <dgm:cxn modelId="{86470EE8-DE11-F74F-9D6C-1BB85457B64F}" type="presParOf" srcId="{65054B0C-42E9-6240-85AE-C3C7E4D6182D}" destId="{F2A8D070-8B57-0B4A-9488-1449535D100F}" srcOrd="0" destOrd="0" presId="urn:microsoft.com/office/officeart/2005/8/layout/vList2"/>
    <dgm:cxn modelId="{24AA845A-C946-754B-A426-7CD9ADBE07AC}" type="presParOf" srcId="{65054B0C-42E9-6240-85AE-C3C7E4D6182D}" destId="{398B4E57-3307-9140-8ACF-3848D5E13DC4}" srcOrd="1" destOrd="0" presId="urn:microsoft.com/office/officeart/2005/8/layout/vList2"/>
    <dgm:cxn modelId="{E08455EF-C187-1C42-8DC6-DDB77BCABC8D}" type="presParOf" srcId="{65054B0C-42E9-6240-85AE-C3C7E4D6182D}" destId="{82C72189-111B-6F4A-B583-471A97B6BCCB}" srcOrd="2" destOrd="0" presId="urn:microsoft.com/office/officeart/2005/8/layout/vList2"/>
    <dgm:cxn modelId="{6BDA753A-17A1-2842-B570-001E13A28590}" type="presParOf" srcId="{65054B0C-42E9-6240-85AE-C3C7E4D6182D}" destId="{F83EBAAB-BF47-624E-BB26-4551FF7C6115}" srcOrd="3" destOrd="0" presId="urn:microsoft.com/office/officeart/2005/8/layout/vList2"/>
    <dgm:cxn modelId="{11C06EB3-4581-CC44-AEA1-E34A911F42B2}" type="presParOf" srcId="{65054B0C-42E9-6240-85AE-C3C7E4D6182D}" destId="{95A72C98-2DBE-004E-8D4D-C90DE341DF92}" srcOrd="4" destOrd="0" presId="urn:microsoft.com/office/officeart/2005/8/layout/vList2"/>
    <dgm:cxn modelId="{B4F03894-040B-B848-844F-8B9FF024B4E6}" type="presParOf" srcId="{65054B0C-42E9-6240-85AE-C3C7E4D6182D}" destId="{7DC077CB-3FAE-674A-B530-9F7098A2EC84}" srcOrd="5" destOrd="0" presId="urn:microsoft.com/office/officeart/2005/8/layout/vList2"/>
    <dgm:cxn modelId="{00BE017B-4E36-194E-8DD3-7939250FE092}" type="presParOf" srcId="{65054B0C-42E9-6240-85AE-C3C7E4D6182D}" destId="{F1180C51-6723-6446-B568-82DD9B3E6037}" srcOrd="6" destOrd="0" presId="urn:microsoft.com/office/officeart/2005/8/layout/vList2"/>
    <dgm:cxn modelId="{ABFAFA28-6788-694C-AF93-B9405A9EDE7D}" type="presParOf" srcId="{65054B0C-42E9-6240-85AE-C3C7E4D6182D}" destId="{615DD505-6F1C-1F43-ADD1-B77E068ABF92}" srcOrd="7" destOrd="0" presId="urn:microsoft.com/office/officeart/2005/8/layout/vList2"/>
    <dgm:cxn modelId="{FF1EA2EE-15E8-814A-B1CB-C56497EB300B}" type="presParOf" srcId="{65054B0C-42E9-6240-85AE-C3C7E4D6182D}" destId="{2C058D37-DFE0-484D-87A4-5CCD99E89562}" srcOrd="8" destOrd="0" presId="urn:microsoft.com/office/officeart/2005/8/layout/vList2"/>
    <dgm:cxn modelId="{A966FF64-3E20-A54D-8709-1F4852F2B668}" type="presParOf" srcId="{65054B0C-42E9-6240-85AE-C3C7E4D6182D}" destId="{49731A38-DEB0-1240-A081-14075167762C}" srcOrd="9" destOrd="0" presId="urn:microsoft.com/office/officeart/2005/8/layout/vList2"/>
    <dgm:cxn modelId="{ED22CFCD-C6BA-5349-B053-2E4D7AE99882}" type="presParOf" srcId="{65054B0C-42E9-6240-85AE-C3C7E4D6182D}" destId="{FE32D1F6-6F7E-894B-B773-4F75EF0D17F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E62CC3-1FF9-449A-9BD3-F2157878059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35347EF-A7B6-4B39-A641-F8901C5191C8}">
      <dgm:prSet/>
      <dgm:spPr/>
      <dgm:t>
        <a:bodyPr/>
        <a:lstStyle/>
        <a:p>
          <a:r>
            <a:rPr lang="en-US"/>
            <a:t>Before suppuration:</a:t>
          </a:r>
        </a:p>
      </dgm:t>
    </dgm:pt>
    <dgm:pt modelId="{2A2370C2-DCD5-43F9-94A1-8E557721340C}" type="parTrans" cxnId="{1E7AC8DF-A2DF-4B1D-A3AC-A13C694D4A8D}">
      <dgm:prSet/>
      <dgm:spPr/>
      <dgm:t>
        <a:bodyPr/>
        <a:lstStyle/>
        <a:p>
          <a:endParaRPr lang="en-US"/>
        </a:p>
      </dgm:t>
    </dgm:pt>
    <dgm:pt modelId="{B61C7B6C-7F2A-4021-80EA-3F85C1D72F3C}" type="sibTrans" cxnId="{1E7AC8DF-A2DF-4B1D-A3AC-A13C694D4A8D}">
      <dgm:prSet/>
      <dgm:spPr/>
      <dgm:t>
        <a:bodyPr/>
        <a:lstStyle/>
        <a:p>
          <a:endParaRPr lang="en-US"/>
        </a:p>
      </dgm:t>
    </dgm:pt>
    <dgm:pt modelId="{BF7CE4E3-B74C-4676-8108-0A2914744078}">
      <dgm:prSet/>
      <dgm:spPr/>
      <dgm:t>
        <a:bodyPr/>
        <a:lstStyle/>
        <a:p>
          <a:r>
            <a:rPr lang="en-US"/>
            <a:t>General: </a:t>
          </a:r>
        </a:p>
      </dgm:t>
    </dgm:pt>
    <dgm:pt modelId="{CAD06239-74BD-4B54-82BA-A53D9C435B48}" type="parTrans" cxnId="{7B75C8E9-B504-43A5-BE2D-8E3D6D9945E6}">
      <dgm:prSet/>
      <dgm:spPr/>
      <dgm:t>
        <a:bodyPr/>
        <a:lstStyle/>
        <a:p>
          <a:endParaRPr lang="en-US"/>
        </a:p>
      </dgm:t>
    </dgm:pt>
    <dgm:pt modelId="{D0437722-8DA0-4E97-9A65-7F2679788BA4}" type="sibTrans" cxnId="{7B75C8E9-B504-43A5-BE2D-8E3D6D9945E6}">
      <dgm:prSet/>
      <dgm:spPr/>
      <dgm:t>
        <a:bodyPr/>
        <a:lstStyle/>
        <a:p>
          <a:endParaRPr lang="en-US"/>
        </a:p>
      </dgm:t>
    </dgm:pt>
    <dgm:pt modelId="{AD02416D-F38B-4DA1-A952-B51B30ED98B4}">
      <dgm:prSet/>
      <dgm:spPr/>
      <dgm:t>
        <a:bodyPr/>
        <a:lstStyle/>
        <a:p>
          <a:r>
            <a:rPr lang="en-US"/>
            <a:t>Mild toxemia (fever + tachycardia) </a:t>
          </a:r>
        </a:p>
      </dgm:t>
    </dgm:pt>
    <dgm:pt modelId="{DFB3C128-8647-427A-86B6-41A3806F4D8F}" type="parTrans" cxnId="{12A0B149-EB80-425E-A86D-A618740CE1DE}">
      <dgm:prSet/>
      <dgm:spPr/>
      <dgm:t>
        <a:bodyPr/>
        <a:lstStyle/>
        <a:p>
          <a:endParaRPr lang="en-US"/>
        </a:p>
      </dgm:t>
    </dgm:pt>
    <dgm:pt modelId="{03FBE3DC-B04E-429E-A823-DD95996BF744}" type="sibTrans" cxnId="{12A0B149-EB80-425E-A86D-A618740CE1DE}">
      <dgm:prSet/>
      <dgm:spPr/>
      <dgm:t>
        <a:bodyPr/>
        <a:lstStyle/>
        <a:p>
          <a:endParaRPr lang="en-US"/>
        </a:p>
      </dgm:t>
    </dgm:pt>
    <dgm:pt modelId="{A56CBD44-CDBD-4E7F-85D0-E57AD7C6F6C6}">
      <dgm:prSet/>
      <dgm:spPr/>
      <dgm:t>
        <a:bodyPr/>
        <a:lstStyle/>
        <a:p>
          <a:r>
            <a:rPr lang="en-US"/>
            <a:t>Local: </a:t>
          </a:r>
        </a:p>
      </dgm:t>
    </dgm:pt>
    <dgm:pt modelId="{94BCC5A2-6153-4CCC-96D6-190B72917468}" type="parTrans" cxnId="{272B0089-590E-4BFF-B453-01143973767A}">
      <dgm:prSet/>
      <dgm:spPr/>
      <dgm:t>
        <a:bodyPr/>
        <a:lstStyle/>
        <a:p>
          <a:endParaRPr lang="en-US"/>
        </a:p>
      </dgm:t>
    </dgm:pt>
    <dgm:pt modelId="{DF8036B4-5728-45F2-9E85-54247F6B5990}" type="sibTrans" cxnId="{272B0089-590E-4BFF-B453-01143973767A}">
      <dgm:prSet/>
      <dgm:spPr/>
      <dgm:t>
        <a:bodyPr/>
        <a:lstStyle/>
        <a:p>
          <a:endParaRPr lang="en-US"/>
        </a:p>
      </dgm:t>
    </dgm:pt>
    <dgm:pt modelId="{7C3CB523-766C-4D35-A59F-3FD902FBB7D4}">
      <dgm:prSet/>
      <dgm:spPr/>
      <dgm:t>
        <a:bodyPr/>
        <a:lstStyle/>
        <a:p>
          <a:r>
            <a:rPr lang="en-US"/>
            <a:t>Gland: diffusely enlarged, firm, tender, raising             lobule of the ear. </a:t>
          </a:r>
        </a:p>
      </dgm:t>
    </dgm:pt>
    <dgm:pt modelId="{6B4B71D5-D78E-46EC-BACF-165676F4B7D4}" type="parTrans" cxnId="{805D1B4B-2296-40D5-9018-7395E3399A60}">
      <dgm:prSet/>
      <dgm:spPr/>
      <dgm:t>
        <a:bodyPr/>
        <a:lstStyle/>
        <a:p>
          <a:endParaRPr lang="en-US"/>
        </a:p>
      </dgm:t>
    </dgm:pt>
    <dgm:pt modelId="{139B260A-CF5C-40E5-B194-7EEB1C972CFF}" type="sibTrans" cxnId="{805D1B4B-2296-40D5-9018-7395E3399A60}">
      <dgm:prSet/>
      <dgm:spPr/>
      <dgm:t>
        <a:bodyPr/>
        <a:lstStyle/>
        <a:p>
          <a:endParaRPr lang="en-US"/>
        </a:p>
      </dgm:t>
    </dgm:pt>
    <dgm:pt modelId="{57C3DCD7-28DB-4A83-BA8B-9E4DEAEBB985}">
      <dgm:prSet/>
      <dgm:spPr/>
      <dgm:t>
        <a:bodyPr/>
        <a:lstStyle/>
        <a:p>
          <a:r>
            <a:rPr lang="en-US"/>
            <a:t>Skin: congested  red, hot tender.</a:t>
          </a:r>
        </a:p>
      </dgm:t>
    </dgm:pt>
    <dgm:pt modelId="{986D83AA-63F2-4CED-98FA-A984528CF7BF}" type="parTrans" cxnId="{0E4F88F3-12F2-402B-9D21-FF31709D5F52}">
      <dgm:prSet/>
      <dgm:spPr/>
      <dgm:t>
        <a:bodyPr/>
        <a:lstStyle/>
        <a:p>
          <a:endParaRPr lang="en-US"/>
        </a:p>
      </dgm:t>
    </dgm:pt>
    <dgm:pt modelId="{476B9ABE-81A3-4CB3-BA7C-FC421F4C42B6}" type="sibTrans" cxnId="{0E4F88F3-12F2-402B-9D21-FF31709D5F52}">
      <dgm:prSet/>
      <dgm:spPr/>
      <dgm:t>
        <a:bodyPr/>
        <a:lstStyle/>
        <a:p>
          <a:endParaRPr lang="en-US"/>
        </a:p>
      </dgm:t>
    </dgm:pt>
    <dgm:pt modelId="{44CD4BD8-3F81-414E-A23F-4F7C100997A7}">
      <dgm:prSet/>
      <dgm:spPr/>
      <dgm:t>
        <a:bodyPr/>
        <a:lstStyle/>
        <a:p>
          <a:r>
            <a:rPr lang="en-US"/>
            <a:t>Duct: inflamed  opening is red, raised, edematous  and stone may be felt inside it by bimanual  examination</a:t>
          </a:r>
        </a:p>
      </dgm:t>
    </dgm:pt>
    <dgm:pt modelId="{C8C3D1E8-1A68-4B0E-B7C7-ACA84E75482A}" type="parTrans" cxnId="{D349F18D-D4F1-48A5-ADEA-53896DC7D6E3}">
      <dgm:prSet/>
      <dgm:spPr/>
      <dgm:t>
        <a:bodyPr/>
        <a:lstStyle/>
        <a:p>
          <a:endParaRPr lang="en-US"/>
        </a:p>
      </dgm:t>
    </dgm:pt>
    <dgm:pt modelId="{30FAD1E5-706D-47AD-B123-ED767464EBAF}" type="sibTrans" cxnId="{D349F18D-D4F1-48A5-ADEA-53896DC7D6E3}">
      <dgm:prSet/>
      <dgm:spPr/>
      <dgm:t>
        <a:bodyPr/>
        <a:lstStyle/>
        <a:p>
          <a:endParaRPr lang="en-US"/>
        </a:p>
      </dgm:t>
    </dgm:pt>
    <dgm:pt modelId="{6C3178A7-3DFA-4E4E-A78E-2BD8A1754183}" type="pres">
      <dgm:prSet presAssocID="{40E62CC3-1FF9-449A-9BD3-F21578780597}" presName="linear" presStyleCnt="0">
        <dgm:presLayoutVars>
          <dgm:animLvl val="lvl"/>
          <dgm:resizeHandles val="exact"/>
        </dgm:presLayoutVars>
      </dgm:prSet>
      <dgm:spPr/>
    </dgm:pt>
    <dgm:pt modelId="{3E2B816C-1AD2-694A-8A68-5C19E442E17F}" type="pres">
      <dgm:prSet presAssocID="{E35347EF-A7B6-4B39-A641-F8901C5191C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E9E50AA-022B-8442-BF25-2C32D3593990}" type="pres">
      <dgm:prSet presAssocID="{B61C7B6C-7F2A-4021-80EA-3F85C1D72F3C}" presName="spacer" presStyleCnt="0"/>
      <dgm:spPr/>
    </dgm:pt>
    <dgm:pt modelId="{3678D7C0-1ED1-D746-BDD0-5CF0D0954538}" type="pres">
      <dgm:prSet presAssocID="{BF7CE4E3-B74C-4676-8108-0A291474407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1327C03-C029-3A4D-A403-194B8783A7A8}" type="pres">
      <dgm:prSet presAssocID="{BF7CE4E3-B74C-4676-8108-0A2914744078}" presName="childText" presStyleLbl="revTx" presStyleIdx="0" presStyleCnt="2">
        <dgm:presLayoutVars>
          <dgm:bulletEnabled val="1"/>
        </dgm:presLayoutVars>
      </dgm:prSet>
      <dgm:spPr/>
    </dgm:pt>
    <dgm:pt modelId="{066CFA70-6D36-A449-8741-C59394469537}" type="pres">
      <dgm:prSet presAssocID="{A56CBD44-CDBD-4E7F-85D0-E57AD7C6F6C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F6D3991-F7CB-1E42-BA14-307A8483260B}" type="pres">
      <dgm:prSet presAssocID="{A56CBD44-CDBD-4E7F-85D0-E57AD7C6F6C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E82A560E-4F71-CE46-A306-A296BA750F7C}" type="presOf" srcId="{44CD4BD8-3F81-414E-A23F-4F7C100997A7}" destId="{FF6D3991-F7CB-1E42-BA14-307A8483260B}" srcOrd="0" destOrd="2" presId="urn:microsoft.com/office/officeart/2005/8/layout/vList2"/>
    <dgm:cxn modelId="{A2877E10-6F3F-7D44-AFF0-3BC2F6BCED38}" type="presOf" srcId="{40E62CC3-1FF9-449A-9BD3-F21578780597}" destId="{6C3178A7-3DFA-4E4E-A78E-2BD8A1754183}" srcOrd="0" destOrd="0" presId="urn:microsoft.com/office/officeart/2005/8/layout/vList2"/>
    <dgm:cxn modelId="{6D183741-2647-0E40-8C48-E5534EDEE9C6}" type="presOf" srcId="{BF7CE4E3-B74C-4676-8108-0A2914744078}" destId="{3678D7C0-1ED1-D746-BDD0-5CF0D0954538}" srcOrd="0" destOrd="0" presId="urn:microsoft.com/office/officeart/2005/8/layout/vList2"/>
    <dgm:cxn modelId="{12A0B149-EB80-425E-A86D-A618740CE1DE}" srcId="{BF7CE4E3-B74C-4676-8108-0A2914744078}" destId="{AD02416D-F38B-4DA1-A952-B51B30ED98B4}" srcOrd="0" destOrd="0" parTransId="{DFB3C128-8647-427A-86B6-41A3806F4D8F}" sibTransId="{03FBE3DC-B04E-429E-A823-DD95996BF744}"/>
    <dgm:cxn modelId="{805D1B4B-2296-40D5-9018-7395E3399A60}" srcId="{A56CBD44-CDBD-4E7F-85D0-E57AD7C6F6C6}" destId="{7C3CB523-766C-4D35-A59F-3FD902FBB7D4}" srcOrd="0" destOrd="0" parTransId="{6B4B71D5-D78E-46EC-BACF-165676F4B7D4}" sibTransId="{139B260A-CF5C-40E5-B194-7EEB1C972CFF}"/>
    <dgm:cxn modelId="{53D5C568-2EDC-9B4C-9E34-3951DBE21EE2}" type="presOf" srcId="{E35347EF-A7B6-4B39-A641-F8901C5191C8}" destId="{3E2B816C-1AD2-694A-8A68-5C19E442E17F}" srcOrd="0" destOrd="0" presId="urn:microsoft.com/office/officeart/2005/8/layout/vList2"/>
    <dgm:cxn modelId="{0B52A571-9828-0744-B23A-B44CCF2A0D65}" type="presOf" srcId="{57C3DCD7-28DB-4A83-BA8B-9E4DEAEBB985}" destId="{FF6D3991-F7CB-1E42-BA14-307A8483260B}" srcOrd="0" destOrd="1" presId="urn:microsoft.com/office/officeart/2005/8/layout/vList2"/>
    <dgm:cxn modelId="{272B0089-590E-4BFF-B453-01143973767A}" srcId="{40E62CC3-1FF9-449A-9BD3-F21578780597}" destId="{A56CBD44-CDBD-4E7F-85D0-E57AD7C6F6C6}" srcOrd="2" destOrd="0" parTransId="{94BCC5A2-6153-4CCC-96D6-190B72917468}" sibTransId="{DF8036B4-5728-45F2-9E85-54247F6B5990}"/>
    <dgm:cxn modelId="{D349F18D-D4F1-48A5-ADEA-53896DC7D6E3}" srcId="{A56CBD44-CDBD-4E7F-85D0-E57AD7C6F6C6}" destId="{44CD4BD8-3F81-414E-A23F-4F7C100997A7}" srcOrd="2" destOrd="0" parTransId="{C8C3D1E8-1A68-4B0E-B7C7-ACA84E75482A}" sibTransId="{30FAD1E5-706D-47AD-B123-ED767464EBAF}"/>
    <dgm:cxn modelId="{804EF59A-8434-7A4D-AF43-E518545EA7E6}" type="presOf" srcId="{A56CBD44-CDBD-4E7F-85D0-E57AD7C6F6C6}" destId="{066CFA70-6D36-A449-8741-C59394469537}" srcOrd="0" destOrd="0" presId="urn:microsoft.com/office/officeart/2005/8/layout/vList2"/>
    <dgm:cxn modelId="{1280FCBA-B6D5-C649-B2AA-C58B6132F0D6}" type="presOf" srcId="{AD02416D-F38B-4DA1-A952-B51B30ED98B4}" destId="{E1327C03-C029-3A4D-A403-194B8783A7A8}" srcOrd="0" destOrd="0" presId="urn:microsoft.com/office/officeart/2005/8/layout/vList2"/>
    <dgm:cxn modelId="{827254C6-D763-1E4D-9645-17A63CD678AC}" type="presOf" srcId="{7C3CB523-766C-4D35-A59F-3FD902FBB7D4}" destId="{FF6D3991-F7CB-1E42-BA14-307A8483260B}" srcOrd="0" destOrd="0" presId="urn:microsoft.com/office/officeart/2005/8/layout/vList2"/>
    <dgm:cxn modelId="{1E7AC8DF-A2DF-4B1D-A3AC-A13C694D4A8D}" srcId="{40E62CC3-1FF9-449A-9BD3-F21578780597}" destId="{E35347EF-A7B6-4B39-A641-F8901C5191C8}" srcOrd="0" destOrd="0" parTransId="{2A2370C2-DCD5-43F9-94A1-8E557721340C}" sibTransId="{B61C7B6C-7F2A-4021-80EA-3F85C1D72F3C}"/>
    <dgm:cxn modelId="{7B75C8E9-B504-43A5-BE2D-8E3D6D9945E6}" srcId="{40E62CC3-1FF9-449A-9BD3-F21578780597}" destId="{BF7CE4E3-B74C-4676-8108-0A2914744078}" srcOrd="1" destOrd="0" parTransId="{CAD06239-74BD-4B54-82BA-A53D9C435B48}" sibTransId="{D0437722-8DA0-4E97-9A65-7F2679788BA4}"/>
    <dgm:cxn modelId="{0E4F88F3-12F2-402B-9D21-FF31709D5F52}" srcId="{A56CBD44-CDBD-4E7F-85D0-E57AD7C6F6C6}" destId="{57C3DCD7-28DB-4A83-BA8B-9E4DEAEBB985}" srcOrd="1" destOrd="0" parTransId="{986D83AA-63F2-4CED-98FA-A984528CF7BF}" sibTransId="{476B9ABE-81A3-4CB3-BA7C-FC421F4C42B6}"/>
    <dgm:cxn modelId="{879E15ED-AD0E-DB4E-A509-025E9FFADF12}" type="presParOf" srcId="{6C3178A7-3DFA-4E4E-A78E-2BD8A1754183}" destId="{3E2B816C-1AD2-694A-8A68-5C19E442E17F}" srcOrd="0" destOrd="0" presId="urn:microsoft.com/office/officeart/2005/8/layout/vList2"/>
    <dgm:cxn modelId="{08926618-F74E-C844-8145-F62EAA4367FD}" type="presParOf" srcId="{6C3178A7-3DFA-4E4E-A78E-2BD8A1754183}" destId="{5E9E50AA-022B-8442-BF25-2C32D3593990}" srcOrd="1" destOrd="0" presId="urn:microsoft.com/office/officeart/2005/8/layout/vList2"/>
    <dgm:cxn modelId="{FA5DD6B9-8026-0947-892C-61933AAD52E3}" type="presParOf" srcId="{6C3178A7-3DFA-4E4E-A78E-2BD8A1754183}" destId="{3678D7C0-1ED1-D746-BDD0-5CF0D0954538}" srcOrd="2" destOrd="0" presId="urn:microsoft.com/office/officeart/2005/8/layout/vList2"/>
    <dgm:cxn modelId="{5492CA9E-8A2D-0B40-9B66-A23FF577BFC4}" type="presParOf" srcId="{6C3178A7-3DFA-4E4E-A78E-2BD8A1754183}" destId="{E1327C03-C029-3A4D-A403-194B8783A7A8}" srcOrd="3" destOrd="0" presId="urn:microsoft.com/office/officeart/2005/8/layout/vList2"/>
    <dgm:cxn modelId="{9786CC24-0FE2-EF47-AD9D-CB417CE90EEE}" type="presParOf" srcId="{6C3178A7-3DFA-4E4E-A78E-2BD8A1754183}" destId="{066CFA70-6D36-A449-8741-C59394469537}" srcOrd="4" destOrd="0" presId="urn:microsoft.com/office/officeart/2005/8/layout/vList2"/>
    <dgm:cxn modelId="{4436E7CA-EAC8-514A-973B-B693710B31B3}" type="presParOf" srcId="{6C3178A7-3DFA-4E4E-A78E-2BD8A1754183}" destId="{FF6D3991-F7CB-1E42-BA14-307A8483260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9125D356-90DA-4A24-BFA7-A46BD6A386F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A08280D-74FE-483F-8330-4C4FB58DC9D3}">
      <dgm:prSet/>
      <dgm:spPr/>
      <dgm:t>
        <a:bodyPr/>
        <a:lstStyle/>
        <a:p>
          <a:r>
            <a:rPr lang="en-US"/>
            <a:t>Spread:</a:t>
          </a:r>
        </a:p>
      </dgm:t>
    </dgm:pt>
    <dgm:pt modelId="{D2ADECA1-4B14-4808-A5BC-A9904012EE9A}" type="parTrans" cxnId="{34A114D0-8678-4926-B5C7-D258804D3A02}">
      <dgm:prSet/>
      <dgm:spPr/>
      <dgm:t>
        <a:bodyPr/>
        <a:lstStyle/>
        <a:p>
          <a:endParaRPr lang="en-US"/>
        </a:p>
      </dgm:t>
    </dgm:pt>
    <dgm:pt modelId="{DA1E311E-964F-48D1-BD79-9CF42DF11ABD}" type="sibTrans" cxnId="{34A114D0-8678-4926-B5C7-D258804D3A02}">
      <dgm:prSet/>
      <dgm:spPr/>
      <dgm:t>
        <a:bodyPr/>
        <a:lstStyle/>
        <a:p>
          <a:endParaRPr lang="en-US"/>
        </a:p>
      </dgm:t>
    </dgm:pt>
    <dgm:pt modelId="{30CEF10D-7B87-48D0-AAAB-37EF9C3FC7F4}">
      <dgm:prSet/>
      <dgm:spPr/>
      <dgm:t>
        <a:bodyPr/>
        <a:lstStyle/>
        <a:p>
          <a:r>
            <a:rPr lang="en-US"/>
            <a:t>1- Direct: to the surroundings.</a:t>
          </a:r>
        </a:p>
      </dgm:t>
    </dgm:pt>
    <dgm:pt modelId="{1DFB44B4-16ED-4944-A353-BF83C7F722DC}" type="parTrans" cxnId="{5FBF7D31-EA25-4977-A4C6-9681A27B1F13}">
      <dgm:prSet/>
      <dgm:spPr/>
      <dgm:t>
        <a:bodyPr/>
        <a:lstStyle/>
        <a:p>
          <a:endParaRPr lang="en-US"/>
        </a:p>
      </dgm:t>
    </dgm:pt>
    <dgm:pt modelId="{D9C5A55B-8147-4E22-AE78-6CCE75CB47F4}" type="sibTrans" cxnId="{5FBF7D31-EA25-4977-A4C6-9681A27B1F13}">
      <dgm:prSet/>
      <dgm:spPr/>
      <dgm:t>
        <a:bodyPr/>
        <a:lstStyle/>
        <a:p>
          <a:endParaRPr lang="en-US"/>
        </a:p>
      </dgm:t>
    </dgm:pt>
    <dgm:pt modelId="{02C90F95-0AD8-468A-85A7-D76C00D9F2E6}">
      <dgm:prSet/>
      <dgm:spPr/>
      <dgm:t>
        <a:bodyPr/>
        <a:lstStyle/>
        <a:p>
          <a:r>
            <a:rPr lang="en-US"/>
            <a:t>2- Lymohatic: to cervical LNs.</a:t>
          </a:r>
        </a:p>
      </dgm:t>
    </dgm:pt>
    <dgm:pt modelId="{8ADA4E22-70C5-4691-9162-5DB9F2974AA3}" type="parTrans" cxnId="{35D49816-D13F-4754-B22E-A150A7E20D51}">
      <dgm:prSet/>
      <dgm:spPr/>
      <dgm:t>
        <a:bodyPr/>
        <a:lstStyle/>
        <a:p>
          <a:endParaRPr lang="en-US"/>
        </a:p>
      </dgm:t>
    </dgm:pt>
    <dgm:pt modelId="{557C2E14-931E-4398-8443-04604B3665E9}" type="sibTrans" cxnId="{35D49816-D13F-4754-B22E-A150A7E20D51}">
      <dgm:prSet/>
      <dgm:spPr/>
      <dgm:t>
        <a:bodyPr/>
        <a:lstStyle/>
        <a:p>
          <a:endParaRPr lang="en-US"/>
        </a:p>
      </dgm:t>
    </dgm:pt>
    <dgm:pt modelId="{C2848CFB-ED03-4AB9-AB77-9AC702C71617}">
      <dgm:prSet/>
      <dgm:spPr/>
      <dgm:t>
        <a:bodyPr/>
        <a:lstStyle/>
        <a:p>
          <a:r>
            <a:rPr lang="en-US"/>
            <a:t>3- Blood: rare &amp; late.</a:t>
          </a:r>
        </a:p>
      </dgm:t>
    </dgm:pt>
    <dgm:pt modelId="{070034E0-FEFE-403C-A0C0-39DE07AA611E}" type="parTrans" cxnId="{6DA8BA31-BC1C-4C7C-BE44-9213A2BA6ACF}">
      <dgm:prSet/>
      <dgm:spPr/>
      <dgm:t>
        <a:bodyPr/>
        <a:lstStyle/>
        <a:p>
          <a:endParaRPr lang="en-US"/>
        </a:p>
      </dgm:t>
    </dgm:pt>
    <dgm:pt modelId="{88A130FD-B207-41E9-8F37-69A86E14DD28}" type="sibTrans" cxnId="{6DA8BA31-BC1C-4C7C-BE44-9213A2BA6ACF}">
      <dgm:prSet/>
      <dgm:spPr/>
      <dgm:t>
        <a:bodyPr/>
        <a:lstStyle/>
        <a:p>
          <a:endParaRPr lang="en-US"/>
        </a:p>
      </dgm:t>
    </dgm:pt>
    <dgm:pt modelId="{3C1686F4-DFA6-4C76-8D10-C98B75DD830C}">
      <dgm:prSet/>
      <dgm:spPr/>
      <dgm:t>
        <a:bodyPr/>
        <a:lstStyle/>
        <a:p>
          <a:r>
            <a:rPr lang="en-US"/>
            <a:t>Complication:</a:t>
          </a:r>
        </a:p>
      </dgm:t>
    </dgm:pt>
    <dgm:pt modelId="{C9AC18FC-8C3A-482B-B08C-0BB6ACE0B7C4}" type="parTrans" cxnId="{F36EB3CD-EE92-4D6D-8353-22EC8AEC6F82}">
      <dgm:prSet/>
      <dgm:spPr/>
      <dgm:t>
        <a:bodyPr/>
        <a:lstStyle/>
        <a:p>
          <a:endParaRPr lang="en-US"/>
        </a:p>
      </dgm:t>
    </dgm:pt>
    <dgm:pt modelId="{23ECFD4B-540D-4E3E-930C-DCF8102E4E93}" type="sibTrans" cxnId="{F36EB3CD-EE92-4D6D-8353-22EC8AEC6F82}">
      <dgm:prSet/>
      <dgm:spPr/>
      <dgm:t>
        <a:bodyPr/>
        <a:lstStyle/>
        <a:p>
          <a:endParaRPr lang="en-US"/>
        </a:p>
      </dgm:t>
    </dgm:pt>
    <dgm:pt modelId="{DCF4A659-A9D8-40FE-BB93-546C589F9665}">
      <dgm:prSet/>
      <dgm:spPr/>
      <dgm:t>
        <a:bodyPr/>
        <a:lstStyle/>
        <a:p>
          <a:r>
            <a:rPr lang="en-US"/>
            <a:t>ulceration</a:t>
          </a:r>
        </a:p>
      </dgm:t>
    </dgm:pt>
    <dgm:pt modelId="{6C0D700E-AD3B-48CB-8FD8-63BA2C413409}" type="parTrans" cxnId="{51047B85-1F9D-4C4E-8A89-E24ECA70FBD3}">
      <dgm:prSet/>
      <dgm:spPr/>
      <dgm:t>
        <a:bodyPr/>
        <a:lstStyle/>
        <a:p>
          <a:endParaRPr lang="en-US"/>
        </a:p>
      </dgm:t>
    </dgm:pt>
    <dgm:pt modelId="{FD7321AD-5806-4B84-8C07-7F86E6BD9E59}" type="sibTrans" cxnId="{51047B85-1F9D-4C4E-8A89-E24ECA70FBD3}">
      <dgm:prSet/>
      <dgm:spPr/>
      <dgm:t>
        <a:bodyPr/>
        <a:lstStyle/>
        <a:p>
          <a:endParaRPr lang="en-US"/>
        </a:p>
      </dgm:t>
    </dgm:pt>
    <dgm:pt modelId="{5F3523DA-3D8A-4513-91AE-5CE90D25EA32}">
      <dgm:prSet/>
      <dgm:spPr/>
      <dgm:t>
        <a:bodyPr/>
        <a:lstStyle/>
        <a:p>
          <a:r>
            <a:rPr lang="en-US"/>
            <a:t>Hemorrhage</a:t>
          </a:r>
        </a:p>
      </dgm:t>
    </dgm:pt>
    <dgm:pt modelId="{17145820-DC71-4F8B-898C-B84BA3F72210}" type="parTrans" cxnId="{699607F0-865A-40AA-A554-5264906850E0}">
      <dgm:prSet/>
      <dgm:spPr/>
      <dgm:t>
        <a:bodyPr/>
        <a:lstStyle/>
        <a:p>
          <a:endParaRPr lang="en-US"/>
        </a:p>
      </dgm:t>
    </dgm:pt>
    <dgm:pt modelId="{A475225C-808A-4F3C-BC72-3663D4A303AC}" type="sibTrans" cxnId="{699607F0-865A-40AA-A554-5264906850E0}">
      <dgm:prSet/>
      <dgm:spPr/>
      <dgm:t>
        <a:bodyPr/>
        <a:lstStyle/>
        <a:p>
          <a:endParaRPr lang="en-US"/>
        </a:p>
      </dgm:t>
    </dgm:pt>
    <dgm:pt modelId="{5A1804FE-8071-495C-ADA7-BDD695A9EE04}">
      <dgm:prSet/>
      <dgm:spPr/>
      <dgm:t>
        <a:bodyPr/>
        <a:lstStyle/>
        <a:p>
          <a:r>
            <a:rPr lang="en-US"/>
            <a:t>lnfection</a:t>
          </a:r>
        </a:p>
      </dgm:t>
    </dgm:pt>
    <dgm:pt modelId="{ED288E3A-F2EF-4800-8234-BA8A35EB241F}" type="parTrans" cxnId="{13D5BF12-0521-4FDD-AE24-C0194683DC7C}">
      <dgm:prSet/>
      <dgm:spPr/>
      <dgm:t>
        <a:bodyPr/>
        <a:lstStyle/>
        <a:p>
          <a:endParaRPr lang="en-US"/>
        </a:p>
      </dgm:t>
    </dgm:pt>
    <dgm:pt modelId="{04B02347-D031-48EE-B25B-6EFEA71BE0B9}" type="sibTrans" cxnId="{13D5BF12-0521-4FDD-AE24-C0194683DC7C}">
      <dgm:prSet/>
      <dgm:spPr/>
      <dgm:t>
        <a:bodyPr/>
        <a:lstStyle/>
        <a:p>
          <a:endParaRPr lang="en-US"/>
        </a:p>
      </dgm:t>
    </dgm:pt>
    <dgm:pt modelId="{B1BFE664-86C3-4065-9935-FC1E1428BCF5}">
      <dgm:prSet/>
      <dgm:spPr/>
      <dgm:t>
        <a:bodyPr/>
        <a:lstStyle/>
        <a:p>
          <a:r>
            <a:rPr lang="en-US"/>
            <a:t>Nerve palsy.</a:t>
          </a:r>
        </a:p>
      </dgm:t>
    </dgm:pt>
    <dgm:pt modelId="{1AEBEC5B-FF34-4845-B11B-07C699F927B9}" type="parTrans" cxnId="{F1E97CC9-DF96-4C09-900E-5898941B5697}">
      <dgm:prSet/>
      <dgm:spPr/>
      <dgm:t>
        <a:bodyPr/>
        <a:lstStyle/>
        <a:p>
          <a:endParaRPr lang="en-US"/>
        </a:p>
      </dgm:t>
    </dgm:pt>
    <dgm:pt modelId="{55BD2A5B-C565-478A-BCBD-6E678084AD38}" type="sibTrans" cxnId="{F1E97CC9-DF96-4C09-900E-5898941B5697}">
      <dgm:prSet/>
      <dgm:spPr/>
      <dgm:t>
        <a:bodyPr/>
        <a:lstStyle/>
        <a:p>
          <a:endParaRPr lang="en-US"/>
        </a:p>
      </dgm:t>
    </dgm:pt>
    <dgm:pt modelId="{192D9455-3EEA-7542-A903-E21626FFB2C2}" type="pres">
      <dgm:prSet presAssocID="{9125D356-90DA-4A24-BFA7-A46BD6A386F2}" presName="linear" presStyleCnt="0">
        <dgm:presLayoutVars>
          <dgm:animLvl val="lvl"/>
          <dgm:resizeHandles val="exact"/>
        </dgm:presLayoutVars>
      </dgm:prSet>
      <dgm:spPr/>
    </dgm:pt>
    <dgm:pt modelId="{CB004F89-2A20-8C41-BAEB-B7AF2ACB77D0}" type="pres">
      <dgm:prSet presAssocID="{2A08280D-74FE-483F-8330-4C4FB58DC9D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82C3121-8E86-1744-87BF-A61EB997F43F}" type="pres">
      <dgm:prSet presAssocID="{2A08280D-74FE-483F-8330-4C4FB58DC9D3}" presName="childText" presStyleLbl="revTx" presStyleIdx="0" presStyleCnt="2">
        <dgm:presLayoutVars>
          <dgm:bulletEnabled val="1"/>
        </dgm:presLayoutVars>
      </dgm:prSet>
      <dgm:spPr/>
    </dgm:pt>
    <dgm:pt modelId="{C10E6505-1B22-714E-BAF5-21CBDD25FE03}" type="pres">
      <dgm:prSet presAssocID="{3C1686F4-DFA6-4C76-8D10-C98B75DD830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6D718F5-56C9-274F-A12F-76A1D9437109}" type="pres">
      <dgm:prSet presAssocID="{3C1686F4-DFA6-4C76-8D10-C98B75DD830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3D5BF12-0521-4FDD-AE24-C0194683DC7C}" srcId="{3C1686F4-DFA6-4C76-8D10-C98B75DD830C}" destId="{5A1804FE-8071-495C-ADA7-BDD695A9EE04}" srcOrd="2" destOrd="0" parTransId="{ED288E3A-F2EF-4800-8234-BA8A35EB241F}" sibTransId="{04B02347-D031-48EE-B25B-6EFEA71BE0B9}"/>
    <dgm:cxn modelId="{35D49816-D13F-4754-B22E-A150A7E20D51}" srcId="{2A08280D-74FE-483F-8330-4C4FB58DC9D3}" destId="{02C90F95-0AD8-468A-85A7-D76C00D9F2E6}" srcOrd="1" destOrd="0" parTransId="{8ADA4E22-70C5-4691-9162-5DB9F2974AA3}" sibTransId="{557C2E14-931E-4398-8443-04604B3665E9}"/>
    <dgm:cxn modelId="{5FBF7D31-EA25-4977-A4C6-9681A27B1F13}" srcId="{2A08280D-74FE-483F-8330-4C4FB58DC9D3}" destId="{30CEF10D-7B87-48D0-AAAB-37EF9C3FC7F4}" srcOrd="0" destOrd="0" parTransId="{1DFB44B4-16ED-4944-A353-BF83C7F722DC}" sibTransId="{D9C5A55B-8147-4E22-AE78-6CCE75CB47F4}"/>
    <dgm:cxn modelId="{6DA8BA31-BC1C-4C7C-BE44-9213A2BA6ACF}" srcId="{2A08280D-74FE-483F-8330-4C4FB58DC9D3}" destId="{C2848CFB-ED03-4AB9-AB77-9AC702C71617}" srcOrd="2" destOrd="0" parTransId="{070034E0-FEFE-403C-A0C0-39DE07AA611E}" sibTransId="{88A130FD-B207-41E9-8F37-69A86E14DD28}"/>
    <dgm:cxn modelId="{775EED54-3E4B-3142-AE14-3D508EE889D5}" type="presOf" srcId="{2A08280D-74FE-483F-8330-4C4FB58DC9D3}" destId="{CB004F89-2A20-8C41-BAEB-B7AF2ACB77D0}" srcOrd="0" destOrd="0" presId="urn:microsoft.com/office/officeart/2005/8/layout/vList2"/>
    <dgm:cxn modelId="{84CA3260-1A43-FF49-86CF-C97C9854CC61}" type="presOf" srcId="{5A1804FE-8071-495C-ADA7-BDD695A9EE04}" destId="{D6D718F5-56C9-274F-A12F-76A1D9437109}" srcOrd="0" destOrd="2" presId="urn:microsoft.com/office/officeart/2005/8/layout/vList2"/>
    <dgm:cxn modelId="{51047B85-1F9D-4C4E-8A89-E24ECA70FBD3}" srcId="{3C1686F4-DFA6-4C76-8D10-C98B75DD830C}" destId="{DCF4A659-A9D8-40FE-BB93-546C589F9665}" srcOrd="0" destOrd="0" parTransId="{6C0D700E-AD3B-48CB-8FD8-63BA2C413409}" sibTransId="{FD7321AD-5806-4B84-8C07-7F86E6BD9E59}"/>
    <dgm:cxn modelId="{06328894-3C42-9548-9DC6-9D2444ADAD0C}" type="presOf" srcId="{02C90F95-0AD8-468A-85A7-D76C00D9F2E6}" destId="{082C3121-8E86-1744-87BF-A61EB997F43F}" srcOrd="0" destOrd="1" presId="urn:microsoft.com/office/officeart/2005/8/layout/vList2"/>
    <dgm:cxn modelId="{76ECAD95-2343-544D-BE22-F36B3C0A0CD5}" type="presOf" srcId="{30CEF10D-7B87-48D0-AAAB-37EF9C3FC7F4}" destId="{082C3121-8E86-1744-87BF-A61EB997F43F}" srcOrd="0" destOrd="0" presId="urn:microsoft.com/office/officeart/2005/8/layout/vList2"/>
    <dgm:cxn modelId="{FFC581AA-6869-AB49-8199-C3AA4BD05BA4}" type="presOf" srcId="{C2848CFB-ED03-4AB9-AB77-9AC702C71617}" destId="{082C3121-8E86-1744-87BF-A61EB997F43F}" srcOrd="0" destOrd="2" presId="urn:microsoft.com/office/officeart/2005/8/layout/vList2"/>
    <dgm:cxn modelId="{CF8D86BA-50F1-2E44-9241-77ED35CBBAD1}" type="presOf" srcId="{DCF4A659-A9D8-40FE-BB93-546C589F9665}" destId="{D6D718F5-56C9-274F-A12F-76A1D9437109}" srcOrd="0" destOrd="0" presId="urn:microsoft.com/office/officeart/2005/8/layout/vList2"/>
    <dgm:cxn modelId="{7C829ABF-2E28-2E4B-A53B-2BE67B18B9DC}" type="presOf" srcId="{9125D356-90DA-4A24-BFA7-A46BD6A386F2}" destId="{192D9455-3EEA-7542-A903-E21626FFB2C2}" srcOrd="0" destOrd="0" presId="urn:microsoft.com/office/officeart/2005/8/layout/vList2"/>
    <dgm:cxn modelId="{F1E97CC9-DF96-4C09-900E-5898941B5697}" srcId="{3C1686F4-DFA6-4C76-8D10-C98B75DD830C}" destId="{B1BFE664-86C3-4065-9935-FC1E1428BCF5}" srcOrd="3" destOrd="0" parTransId="{1AEBEC5B-FF34-4845-B11B-07C699F927B9}" sibTransId="{55BD2A5B-C565-478A-BCBD-6E678084AD38}"/>
    <dgm:cxn modelId="{F36EB3CD-EE92-4D6D-8353-22EC8AEC6F82}" srcId="{9125D356-90DA-4A24-BFA7-A46BD6A386F2}" destId="{3C1686F4-DFA6-4C76-8D10-C98B75DD830C}" srcOrd="1" destOrd="0" parTransId="{C9AC18FC-8C3A-482B-B08C-0BB6ACE0B7C4}" sibTransId="{23ECFD4B-540D-4E3E-930C-DCF8102E4E93}"/>
    <dgm:cxn modelId="{34A114D0-8678-4926-B5C7-D258804D3A02}" srcId="{9125D356-90DA-4A24-BFA7-A46BD6A386F2}" destId="{2A08280D-74FE-483F-8330-4C4FB58DC9D3}" srcOrd="0" destOrd="0" parTransId="{D2ADECA1-4B14-4808-A5BC-A9904012EE9A}" sibTransId="{DA1E311E-964F-48D1-BD79-9CF42DF11ABD}"/>
    <dgm:cxn modelId="{921150E6-CAC5-C946-9DC2-149B482E3D21}" type="presOf" srcId="{B1BFE664-86C3-4065-9935-FC1E1428BCF5}" destId="{D6D718F5-56C9-274F-A12F-76A1D9437109}" srcOrd="0" destOrd="3" presId="urn:microsoft.com/office/officeart/2005/8/layout/vList2"/>
    <dgm:cxn modelId="{3956C2E6-EFD4-DA49-8085-A4FD33948316}" type="presOf" srcId="{3C1686F4-DFA6-4C76-8D10-C98B75DD830C}" destId="{C10E6505-1B22-714E-BAF5-21CBDD25FE03}" srcOrd="0" destOrd="0" presId="urn:microsoft.com/office/officeart/2005/8/layout/vList2"/>
    <dgm:cxn modelId="{C283A9E9-40B8-E041-A50B-894B50415832}" type="presOf" srcId="{5F3523DA-3D8A-4513-91AE-5CE90D25EA32}" destId="{D6D718F5-56C9-274F-A12F-76A1D9437109}" srcOrd="0" destOrd="1" presId="urn:microsoft.com/office/officeart/2005/8/layout/vList2"/>
    <dgm:cxn modelId="{699607F0-865A-40AA-A554-5264906850E0}" srcId="{3C1686F4-DFA6-4C76-8D10-C98B75DD830C}" destId="{5F3523DA-3D8A-4513-91AE-5CE90D25EA32}" srcOrd="1" destOrd="0" parTransId="{17145820-DC71-4F8B-898C-B84BA3F72210}" sibTransId="{A475225C-808A-4F3C-BC72-3663D4A303AC}"/>
    <dgm:cxn modelId="{96E83348-E64E-D44E-A877-2C4E895B809B}" type="presParOf" srcId="{192D9455-3EEA-7542-A903-E21626FFB2C2}" destId="{CB004F89-2A20-8C41-BAEB-B7AF2ACB77D0}" srcOrd="0" destOrd="0" presId="urn:microsoft.com/office/officeart/2005/8/layout/vList2"/>
    <dgm:cxn modelId="{CA8CE647-66D3-354B-8E93-D8C2B1B4D9BA}" type="presParOf" srcId="{192D9455-3EEA-7542-A903-E21626FFB2C2}" destId="{082C3121-8E86-1744-87BF-A61EB997F43F}" srcOrd="1" destOrd="0" presId="urn:microsoft.com/office/officeart/2005/8/layout/vList2"/>
    <dgm:cxn modelId="{F0B7943F-8B99-9348-9DF2-FDF6E0860831}" type="presParOf" srcId="{192D9455-3EEA-7542-A903-E21626FFB2C2}" destId="{C10E6505-1B22-714E-BAF5-21CBDD25FE03}" srcOrd="2" destOrd="0" presId="urn:microsoft.com/office/officeart/2005/8/layout/vList2"/>
    <dgm:cxn modelId="{98A1E031-A149-CD4A-B824-C497B0EC70D6}" type="presParOf" srcId="{192D9455-3EEA-7542-A903-E21626FFB2C2}" destId="{D6D718F5-56C9-274F-A12F-76A1D943710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A9E1AF3-43CC-4935-A025-576764EBDE9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419AD97-24D1-4C28-9AB4-01C08512C2D3}">
      <dgm:prSet/>
      <dgm:spPr/>
      <dgm:t>
        <a:bodyPr/>
        <a:lstStyle/>
        <a:p>
          <a:r>
            <a:rPr lang="en-US"/>
            <a:t>Symptom:</a:t>
          </a:r>
        </a:p>
      </dgm:t>
    </dgm:pt>
    <dgm:pt modelId="{D1C82E4A-547D-4466-870C-5BFC135A147D}" type="parTrans" cxnId="{7DC0732E-C254-4C59-A122-2F130B76A068}">
      <dgm:prSet/>
      <dgm:spPr/>
      <dgm:t>
        <a:bodyPr/>
        <a:lstStyle/>
        <a:p>
          <a:endParaRPr lang="en-US"/>
        </a:p>
      </dgm:t>
    </dgm:pt>
    <dgm:pt modelId="{7856B879-1066-4295-807A-6696D556394A}" type="sibTrans" cxnId="{7DC0732E-C254-4C59-A122-2F130B76A068}">
      <dgm:prSet/>
      <dgm:spPr/>
      <dgm:t>
        <a:bodyPr/>
        <a:lstStyle/>
        <a:p>
          <a:endParaRPr lang="en-US"/>
        </a:p>
      </dgm:t>
    </dgm:pt>
    <dgm:pt modelId="{167E2537-4967-4B2E-A023-8CE1F6509981}">
      <dgm:prSet/>
      <dgm:spPr/>
      <dgm:t>
        <a:bodyPr/>
        <a:lstStyle/>
        <a:p>
          <a:r>
            <a:rPr lang="en-US"/>
            <a:t>Swelling: rapidly growing on the side of the face.</a:t>
          </a:r>
        </a:p>
      </dgm:t>
    </dgm:pt>
    <dgm:pt modelId="{B441040E-1E78-4591-BFEB-C193457A1C74}" type="parTrans" cxnId="{B5DCF18A-3D16-4537-90E9-864BBDC02A1D}">
      <dgm:prSet/>
      <dgm:spPr/>
      <dgm:t>
        <a:bodyPr/>
        <a:lstStyle/>
        <a:p>
          <a:endParaRPr lang="en-US"/>
        </a:p>
      </dgm:t>
    </dgm:pt>
    <dgm:pt modelId="{80C818DD-C1E1-4F08-BC8D-C29C39DE93FD}" type="sibTrans" cxnId="{B5DCF18A-3D16-4537-90E9-864BBDC02A1D}">
      <dgm:prSet/>
      <dgm:spPr/>
      <dgm:t>
        <a:bodyPr/>
        <a:lstStyle/>
        <a:p>
          <a:endParaRPr lang="en-US"/>
        </a:p>
      </dgm:t>
    </dgm:pt>
    <dgm:pt modelId="{12F60254-FD98-4572-810D-701762FB000D}">
      <dgm:prSet/>
      <dgm:spPr/>
      <dgm:t>
        <a:bodyPr/>
        <a:lstStyle/>
        <a:p>
          <a:r>
            <a:rPr lang="en-US"/>
            <a:t>Pain: may radiate to the ear, increase by mastication.</a:t>
          </a:r>
        </a:p>
      </dgm:t>
    </dgm:pt>
    <dgm:pt modelId="{5A5E4D14-0545-4FD5-B8F6-0CC18E7EBA6F}" type="parTrans" cxnId="{C1919AFB-2C05-4016-A27F-494BE9406009}">
      <dgm:prSet/>
      <dgm:spPr/>
      <dgm:t>
        <a:bodyPr/>
        <a:lstStyle/>
        <a:p>
          <a:endParaRPr lang="en-US"/>
        </a:p>
      </dgm:t>
    </dgm:pt>
    <dgm:pt modelId="{BE47F58B-5D80-4B1F-8FE1-CB8221DCCB9A}" type="sibTrans" cxnId="{C1919AFB-2C05-4016-A27F-494BE9406009}">
      <dgm:prSet/>
      <dgm:spPr/>
      <dgm:t>
        <a:bodyPr/>
        <a:lstStyle/>
        <a:p>
          <a:endParaRPr lang="en-US"/>
        </a:p>
      </dgm:t>
    </dgm:pt>
    <dgm:pt modelId="{13A35231-26E6-40DD-B7C6-13C82DDCBD98}">
      <dgm:prSet/>
      <dgm:spPr/>
      <dgm:t>
        <a:bodyPr/>
        <a:lstStyle/>
        <a:p>
          <a:r>
            <a:rPr lang="en-US"/>
            <a:t>Sign:</a:t>
          </a:r>
        </a:p>
      </dgm:t>
    </dgm:pt>
    <dgm:pt modelId="{44315680-77FC-449B-AD84-2042ACC45AA1}" type="parTrans" cxnId="{C4EEBE32-0911-4B49-8263-1558F0DFE16A}">
      <dgm:prSet/>
      <dgm:spPr/>
      <dgm:t>
        <a:bodyPr/>
        <a:lstStyle/>
        <a:p>
          <a:endParaRPr lang="en-US"/>
        </a:p>
      </dgm:t>
    </dgm:pt>
    <dgm:pt modelId="{C993DA4B-CF0B-4E0A-99CD-570660D95FFD}" type="sibTrans" cxnId="{C4EEBE32-0911-4B49-8263-1558F0DFE16A}">
      <dgm:prSet/>
      <dgm:spPr/>
      <dgm:t>
        <a:bodyPr/>
        <a:lstStyle/>
        <a:p>
          <a:endParaRPr lang="en-US"/>
        </a:p>
      </dgm:t>
    </dgm:pt>
    <dgm:pt modelId="{94974DBC-8E1B-4868-87A8-8FCEFFB3BD55}">
      <dgm:prSet/>
      <dgm:spPr/>
      <dgm:t>
        <a:bodyPr/>
        <a:lstStyle/>
        <a:p>
          <a:r>
            <a:rPr lang="en-US"/>
            <a:t>Swelling Usually warm </a:t>
          </a:r>
        </a:p>
      </dgm:t>
    </dgm:pt>
    <dgm:pt modelId="{B3A1577E-ADA5-442C-8D17-814823E436F7}" type="parTrans" cxnId="{78AFB261-306D-4319-AECC-736610F8F748}">
      <dgm:prSet/>
      <dgm:spPr/>
      <dgm:t>
        <a:bodyPr/>
        <a:lstStyle/>
        <a:p>
          <a:endParaRPr lang="en-US"/>
        </a:p>
      </dgm:t>
    </dgm:pt>
    <dgm:pt modelId="{A2AC98C6-DE58-4809-8D8C-06A5EA071527}" type="sibTrans" cxnId="{78AFB261-306D-4319-AECC-736610F8F748}">
      <dgm:prSet/>
      <dgm:spPr/>
      <dgm:t>
        <a:bodyPr/>
        <a:lstStyle/>
        <a:p>
          <a:endParaRPr lang="en-US"/>
        </a:p>
      </dgm:t>
    </dgm:pt>
    <dgm:pt modelId="{730D731D-34FE-4377-9204-39A5CD6E9FC8}">
      <dgm:prSet/>
      <dgm:spPr/>
      <dgm:t>
        <a:bodyPr/>
        <a:lstStyle/>
        <a:p>
          <a:r>
            <a:rPr lang="en-US"/>
            <a:t>mildly tender, </a:t>
          </a:r>
        </a:p>
      </dgm:t>
    </dgm:pt>
    <dgm:pt modelId="{FEB8CBFD-FF64-498C-A676-612F91290D18}" type="parTrans" cxnId="{8F40BE9A-228E-4845-BCC7-55CAF19B9253}">
      <dgm:prSet/>
      <dgm:spPr/>
      <dgm:t>
        <a:bodyPr/>
        <a:lstStyle/>
        <a:p>
          <a:endParaRPr lang="en-US"/>
        </a:p>
      </dgm:t>
    </dgm:pt>
    <dgm:pt modelId="{DF021A35-74E1-4648-BB14-3196A3EB2901}" type="sibTrans" cxnId="{8F40BE9A-228E-4845-BCC7-55CAF19B9253}">
      <dgm:prSet/>
      <dgm:spPr/>
      <dgm:t>
        <a:bodyPr/>
        <a:lstStyle/>
        <a:p>
          <a:endParaRPr lang="en-US"/>
        </a:p>
      </dgm:t>
    </dgm:pt>
    <dgm:pt modelId="{E348FFBD-2C4C-4449-846D-164DEF0EB594}">
      <dgm:prSet/>
      <dgm:spPr/>
      <dgm:t>
        <a:bodyPr/>
        <a:lstStyle/>
        <a:p>
          <a:r>
            <a:rPr lang="en-US"/>
            <a:t>hard in consistency,</a:t>
          </a:r>
        </a:p>
      </dgm:t>
    </dgm:pt>
    <dgm:pt modelId="{EA1E3F9E-BD21-4881-8E1D-94276EA52EF2}" type="parTrans" cxnId="{29A0C21C-4043-4908-9C4B-CDF56C935ED5}">
      <dgm:prSet/>
      <dgm:spPr/>
      <dgm:t>
        <a:bodyPr/>
        <a:lstStyle/>
        <a:p>
          <a:endParaRPr lang="en-US"/>
        </a:p>
      </dgm:t>
    </dgm:pt>
    <dgm:pt modelId="{D13BB6A2-98D7-482E-B4FA-E7346F2C8D2B}" type="sibTrans" cxnId="{29A0C21C-4043-4908-9C4B-CDF56C935ED5}">
      <dgm:prSet/>
      <dgm:spPr/>
      <dgm:t>
        <a:bodyPr/>
        <a:lstStyle/>
        <a:p>
          <a:endParaRPr lang="en-US"/>
        </a:p>
      </dgm:t>
    </dgm:pt>
    <dgm:pt modelId="{A00BB2CE-D679-420D-A2D5-7EAFA27FB5ED}">
      <dgm:prSet/>
      <dgm:spPr/>
      <dgm:t>
        <a:bodyPr/>
        <a:lstStyle/>
        <a:p>
          <a:r>
            <a:rPr lang="en-US"/>
            <a:t>ill-defined edge, </a:t>
          </a:r>
        </a:p>
      </dgm:t>
    </dgm:pt>
    <dgm:pt modelId="{E458FFE6-47D6-4C34-89E3-FA3D2DED908F}" type="parTrans" cxnId="{B701A389-70BF-4228-AE53-68739256FEF9}">
      <dgm:prSet/>
      <dgm:spPr/>
      <dgm:t>
        <a:bodyPr/>
        <a:lstStyle/>
        <a:p>
          <a:endParaRPr lang="en-US"/>
        </a:p>
      </dgm:t>
    </dgm:pt>
    <dgm:pt modelId="{12B7AA23-8D81-4EC1-9964-2B8D010D5763}" type="sibTrans" cxnId="{B701A389-70BF-4228-AE53-68739256FEF9}">
      <dgm:prSet/>
      <dgm:spPr/>
      <dgm:t>
        <a:bodyPr/>
        <a:lstStyle/>
        <a:p>
          <a:endParaRPr lang="en-US"/>
        </a:p>
      </dgm:t>
    </dgm:pt>
    <dgm:pt modelId="{63F1D6E2-5B59-42D2-9BBE-BE3299652434}">
      <dgm:prSet/>
      <dgm:spPr/>
      <dgm:t>
        <a:bodyPr/>
        <a:lstStyle/>
        <a:p>
          <a:r>
            <a:rPr lang="en-US"/>
            <a:t>Nodular surface, </a:t>
          </a:r>
        </a:p>
      </dgm:t>
    </dgm:pt>
    <dgm:pt modelId="{3B12CA8B-75E6-4B5F-B6DF-420550C0002D}" type="parTrans" cxnId="{9EFE9199-262E-44C8-A321-9B52B8A46859}">
      <dgm:prSet/>
      <dgm:spPr/>
      <dgm:t>
        <a:bodyPr/>
        <a:lstStyle/>
        <a:p>
          <a:endParaRPr lang="en-US"/>
        </a:p>
      </dgm:t>
    </dgm:pt>
    <dgm:pt modelId="{543B2EAF-2B08-4BAE-814C-21DAD3674872}" type="sibTrans" cxnId="{9EFE9199-262E-44C8-A321-9B52B8A46859}">
      <dgm:prSet/>
      <dgm:spPr/>
      <dgm:t>
        <a:bodyPr/>
        <a:lstStyle/>
        <a:p>
          <a:endParaRPr lang="en-US"/>
        </a:p>
      </dgm:t>
    </dgm:pt>
    <dgm:pt modelId="{2A110A10-7E55-438C-8CB4-FDA5946D479A}">
      <dgm:prSet/>
      <dgm:spPr/>
      <dgm:t>
        <a:bodyPr/>
        <a:lstStyle/>
        <a:p>
          <a:r>
            <a:rPr lang="en-US"/>
            <a:t>Rapid rate of growth, </a:t>
          </a:r>
        </a:p>
      </dgm:t>
    </dgm:pt>
    <dgm:pt modelId="{026D8A30-0424-478F-819A-ED658EAF2EDF}" type="parTrans" cxnId="{3F21A2F7-0267-4D2E-8CDA-7FDA96F26AD8}">
      <dgm:prSet/>
      <dgm:spPr/>
      <dgm:t>
        <a:bodyPr/>
        <a:lstStyle/>
        <a:p>
          <a:endParaRPr lang="en-US"/>
        </a:p>
      </dgm:t>
    </dgm:pt>
    <dgm:pt modelId="{F4BFA657-FDC1-4AE0-8CFA-699CDC6779B5}" type="sibTrans" cxnId="{3F21A2F7-0267-4D2E-8CDA-7FDA96F26AD8}">
      <dgm:prSet/>
      <dgm:spPr/>
      <dgm:t>
        <a:bodyPr/>
        <a:lstStyle/>
        <a:p>
          <a:endParaRPr lang="en-US"/>
        </a:p>
      </dgm:t>
    </dgm:pt>
    <dgm:pt modelId="{9CDBD943-64DC-4F10-AA3D-475DABE006F3}">
      <dgm:prSet/>
      <dgm:spPr/>
      <dgm:t>
        <a:bodyPr/>
        <a:lstStyle/>
        <a:p>
          <a:r>
            <a:rPr lang="en-US"/>
            <a:t>Infiltration of skin ,muscles, vessels&amp; nerves.</a:t>
          </a:r>
        </a:p>
      </dgm:t>
    </dgm:pt>
    <dgm:pt modelId="{2ECD01AE-1EBA-4ABF-892A-CD28ED9143CD}" type="parTrans" cxnId="{25D2F468-01E7-4CD5-B2E7-82FD6CFB0AB8}">
      <dgm:prSet/>
      <dgm:spPr/>
      <dgm:t>
        <a:bodyPr/>
        <a:lstStyle/>
        <a:p>
          <a:endParaRPr lang="en-US"/>
        </a:p>
      </dgm:t>
    </dgm:pt>
    <dgm:pt modelId="{AFA6B4B8-9F8F-4813-8D93-5991801CFD2D}" type="sibTrans" cxnId="{25D2F468-01E7-4CD5-B2E7-82FD6CFB0AB8}">
      <dgm:prSet/>
      <dgm:spPr/>
      <dgm:t>
        <a:bodyPr/>
        <a:lstStyle/>
        <a:p>
          <a:endParaRPr lang="en-US"/>
        </a:p>
      </dgm:t>
    </dgm:pt>
    <dgm:pt modelId="{94AC3E21-AFF3-4D14-9E6D-8685119F0B1D}">
      <dgm:prSet/>
      <dgm:spPr/>
      <dgm:t>
        <a:bodyPr/>
        <a:lstStyle/>
        <a:p>
          <a:r>
            <a:rPr lang="en-US"/>
            <a:t>Cervical LNS:</a:t>
          </a:r>
        </a:p>
      </dgm:t>
    </dgm:pt>
    <dgm:pt modelId="{82311F78-D29F-47A9-BFF1-E11A63642B6C}" type="parTrans" cxnId="{54A6B8A4-9BBD-43DA-8BDE-524E7983EEE4}">
      <dgm:prSet/>
      <dgm:spPr/>
      <dgm:t>
        <a:bodyPr/>
        <a:lstStyle/>
        <a:p>
          <a:endParaRPr lang="en-US"/>
        </a:p>
      </dgm:t>
    </dgm:pt>
    <dgm:pt modelId="{D1C150BD-F202-491A-BF8B-8AB820CC25F2}" type="sibTrans" cxnId="{54A6B8A4-9BBD-43DA-8BDE-524E7983EEE4}">
      <dgm:prSet/>
      <dgm:spPr/>
      <dgm:t>
        <a:bodyPr/>
        <a:lstStyle/>
        <a:p>
          <a:endParaRPr lang="en-US"/>
        </a:p>
      </dgm:t>
    </dgm:pt>
    <dgm:pt modelId="{608D10EE-010D-41DB-9CD3-A44D9C0A74D1}">
      <dgm:prSet/>
      <dgm:spPr/>
      <dgm:t>
        <a:bodyPr/>
        <a:lstStyle/>
        <a:p>
          <a:r>
            <a:rPr lang="en-US"/>
            <a:t>enlarged, stony hard, mobile then fixed.</a:t>
          </a:r>
        </a:p>
      </dgm:t>
    </dgm:pt>
    <dgm:pt modelId="{379828C5-7ED2-4481-840C-29A248A90647}" type="parTrans" cxnId="{14B92DA2-60A4-42A0-AA68-50F65F03AABE}">
      <dgm:prSet/>
      <dgm:spPr/>
      <dgm:t>
        <a:bodyPr/>
        <a:lstStyle/>
        <a:p>
          <a:endParaRPr lang="en-US"/>
        </a:p>
      </dgm:t>
    </dgm:pt>
    <dgm:pt modelId="{90B60E29-F3AF-4B30-8030-CB041EBB828B}" type="sibTrans" cxnId="{14B92DA2-60A4-42A0-AA68-50F65F03AABE}">
      <dgm:prSet/>
      <dgm:spPr/>
      <dgm:t>
        <a:bodyPr/>
        <a:lstStyle/>
        <a:p>
          <a:endParaRPr lang="en-US"/>
        </a:p>
      </dgm:t>
    </dgm:pt>
    <dgm:pt modelId="{4E2CD890-A2DB-3740-9C6E-613C547F33C0}" type="pres">
      <dgm:prSet presAssocID="{5A9E1AF3-43CC-4935-A025-576764EBDE9F}" presName="linear" presStyleCnt="0">
        <dgm:presLayoutVars>
          <dgm:animLvl val="lvl"/>
          <dgm:resizeHandles val="exact"/>
        </dgm:presLayoutVars>
      </dgm:prSet>
      <dgm:spPr/>
    </dgm:pt>
    <dgm:pt modelId="{3014FE88-2036-FE49-9F78-C6CA33303CAF}" type="pres">
      <dgm:prSet presAssocID="{9419AD97-24D1-4C28-9AB4-01C08512C2D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60817EA-45F5-A44A-9C32-CD5A1E41F65B}" type="pres">
      <dgm:prSet presAssocID="{9419AD97-24D1-4C28-9AB4-01C08512C2D3}" presName="childText" presStyleLbl="revTx" presStyleIdx="0" presStyleCnt="2">
        <dgm:presLayoutVars>
          <dgm:bulletEnabled val="1"/>
        </dgm:presLayoutVars>
      </dgm:prSet>
      <dgm:spPr/>
    </dgm:pt>
    <dgm:pt modelId="{E75CEEDF-3632-C341-B8A1-18BE136BAF21}" type="pres">
      <dgm:prSet presAssocID="{13A35231-26E6-40DD-B7C6-13C82DDCBD9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7D9C477-7093-BE4C-A78D-D9503349DDDC}" type="pres">
      <dgm:prSet presAssocID="{13A35231-26E6-40DD-B7C6-13C82DDCBD9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9A0C21C-4043-4908-9C4B-CDF56C935ED5}" srcId="{13A35231-26E6-40DD-B7C6-13C82DDCBD98}" destId="{E348FFBD-2C4C-4449-846D-164DEF0EB594}" srcOrd="2" destOrd="0" parTransId="{EA1E3F9E-BD21-4881-8E1D-94276EA52EF2}" sibTransId="{D13BB6A2-98D7-482E-B4FA-E7346F2C8D2B}"/>
    <dgm:cxn modelId="{17FBF01C-865F-334B-981A-3B669E5C7403}" type="presOf" srcId="{167E2537-4967-4B2E-A023-8CE1F6509981}" destId="{D60817EA-45F5-A44A-9C32-CD5A1E41F65B}" srcOrd="0" destOrd="0" presId="urn:microsoft.com/office/officeart/2005/8/layout/vList2"/>
    <dgm:cxn modelId="{02AC3D1F-6104-CF41-BAD7-77F94084FAE0}" type="presOf" srcId="{94AC3E21-AFF3-4D14-9E6D-8685119F0B1D}" destId="{C7D9C477-7093-BE4C-A78D-D9503349DDDC}" srcOrd="0" destOrd="7" presId="urn:microsoft.com/office/officeart/2005/8/layout/vList2"/>
    <dgm:cxn modelId="{F285E620-DD4B-574F-9EF3-A1426C48CBA4}" type="presOf" srcId="{2A110A10-7E55-438C-8CB4-FDA5946D479A}" destId="{C7D9C477-7093-BE4C-A78D-D9503349DDDC}" srcOrd="0" destOrd="5" presId="urn:microsoft.com/office/officeart/2005/8/layout/vList2"/>
    <dgm:cxn modelId="{ED9AA122-AEBB-E147-B402-D032D2AF82E9}" type="presOf" srcId="{730D731D-34FE-4377-9204-39A5CD6E9FC8}" destId="{C7D9C477-7093-BE4C-A78D-D9503349DDDC}" srcOrd="0" destOrd="1" presId="urn:microsoft.com/office/officeart/2005/8/layout/vList2"/>
    <dgm:cxn modelId="{7DC0732E-C254-4C59-A122-2F130B76A068}" srcId="{5A9E1AF3-43CC-4935-A025-576764EBDE9F}" destId="{9419AD97-24D1-4C28-9AB4-01C08512C2D3}" srcOrd="0" destOrd="0" parTransId="{D1C82E4A-547D-4466-870C-5BFC135A147D}" sibTransId="{7856B879-1066-4295-807A-6696D556394A}"/>
    <dgm:cxn modelId="{C4EEBE32-0911-4B49-8263-1558F0DFE16A}" srcId="{5A9E1AF3-43CC-4935-A025-576764EBDE9F}" destId="{13A35231-26E6-40DD-B7C6-13C82DDCBD98}" srcOrd="1" destOrd="0" parTransId="{44315680-77FC-449B-AD84-2042ACC45AA1}" sibTransId="{C993DA4B-CF0B-4E0A-99CD-570660D95FFD}"/>
    <dgm:cxn modelId="{16B0094A-6334-2642-9618-56432552B2A9}" type="presOf" srcId="{9CDBD943-64DC-4F10-AA3D-475DABE006F3}" destId="{C7D9C477-7093-BE4C-A78D-D9503349DDDC}" srcOrd="0" destOrd="6" presId="urn:microsoft.com/office/officeart/2005/8/layout/vList2"/>
    <dgm:cxn modelId="{78AFB261-306D-4319-AECC-736610F8F748}" srcId="{13A35231-26E6-40DD-B7C6-13C82DDCBD98}" destId="{94974DBC-8E1B-4868-87A8-8FCEFFB3BD55}" srcOrd="0" destOrd="0" parTransId="{B3A1577E-ADA5-442C-8D17-814823E436F7}" sibTransId="{A2AC98C6-DE58-4809-8D8C-06A5EA071527}"/>
    <dgm:cxn modelId="{638CB264-69FD-AE4B-B81D-9EFACAF4666C}" type="presOf" srcId="{94974DBC-8E1B-4868-87A8-8FCEFFB3BD55}" destId="{C7D9C477-7093-BE4C-A78D-D9503349DDDC}" srcOrd="0" destOrd="0" presId="urn:microsoft.com/office/officeart/2005/8/layout/vList2"/>
    <dgm:cxn modelId="{25D2F468-01E7-4CD5-B2E7-82FD6CFB0AB8}" srcId="{13A35231-26E6-40DD-B7C6-13C82DDCBD98}" destId="{9CDBD943-64DC-4F10-AA3D-475DABE006F3}" srcOrd="6" destOrd="0" parTransId="{2ECD01AE-1EBA-4ABF-892A-CD28ED9143CD}" sibTransId="{AFA6B4B8-9F8F-4813-8D93-5991801CFD2D}"/>
    <dgm:cxn modelId="{7558AE85-F89A-5A42-BAD6-D77BDFB90E3D}" type="presOf" srcId="{5A9E1AF3-43CC-4935-A025-576764EBDE9F}" destId="{4E2CD890-A2DB-3740-9C6E-613C547F33C0}" srcOrd="0" destOrd="0" presId="urn:microsoft.com/office/officeart/2005/8/layout/vList2"/>
    <dgm:cxn modelId="{66CC2886-A9A1-5345-9980-502AAF617102}" type="presOf" srcId="{12F60254-FD98-4572-810D-701762FB000D}" destId="{D60817EA-45F5-A44A-9C32-CD5A1E41F65B}" srcOrd="0" destOrd="1" presId="urn:microsoft.com/office/officeart/2005/8/layout/vList2"/>
    <dgm:cxn modelId="{A5703E87-064A-B345-BA48-41DB303C6813}" type="presOf" srcId="{E348FFBD-2C4C-4449-846D-164DEF0EB594}" destId="{C7D9C477-7093-BE4C-A78D-D9503349DDDC}" srcOrd="0" destOrd="2" presId="urn:microsoft.com/office/officeart/2005/8/layout/vList2"/>
    <dgm:cxn modelId="{B701A389-70BF-4228-AE53-68739256FEF9}" srcId="{13A35231-26E6-40DD-B7C6-13C82DDCBD98}" destId="{A00BB2CE-D679-420D-A2D5-7EAFA27FB5ED}" srcOrd="3" destOrd="0" parTransId="{E458FFE6-47D6-4C34-89E3-FA3D2DED908F}" sibTransId="{12B7AA23-8D81-4EC1-9964-2B8D010D5763}"/>
    <dgm:cxn modelId="{B5DCF18A-3D16-4537-90E9-864BBDC02A1D}" srcId="{9419AD97-24D1-4C28-9AB4-01C08512C2D3}" destId="{167E2537-4967-4B2E-A023-8CE1F6509981}" srcOrd="0" destOrd="0" parTransId="{B441040E-1E78-4591-BFEB-C193457A1C74}" sibTransId="{80C818DD-C1E1-4F08-BC8D-C29C39DE93FD}"/>
    <dgm:cxn modelId="{4ACBCE93-0EFB-3847-8FE1-9602E97A36E0}" type="presOf" srcId="{A00BB2CE-D679-420D-A2D5-7EAFA27FB5ED}" destId="{C7D9C477-7093-BE4C-A78D-D9503349DDDC}" srcOrd="0" destOrd="3" presId="urn:microsoft.com/office/officeart/2005/8/layout/vList2"/>
    <dgm:cxn modelId="{9EFE9199-262E-44C8-A321-9B52B8A46859}" srcId="{13A35231-26E6-40DD-B7C6-13C82DDCBD98}" destId="{63F1D6E2-5B59-42D2-9BBE-BE3299652434}" srcOrd="4" destOrd="0" parTransId="{3B12CA8B-75E6-4B5F-B6DF-420550C0002D}" sibTransId="{543B2EAF-2B08-4BAE-814C-21DAD3674872}"/>
    <dgm:cxn modelId="{8F40BE9A-228E-4845-BCC7-55CAF19B9253}" srcId="{13A35231-26E6-40DD-B7C6-13C82DDCBD98}" destId="{730D731D-34FE-4377-9204-39A5CD6E9FC8}" srcOrd="1" destOrd="0" parTransId="{FEB8CBFD-FF64-498C-A676-612F91290D18}" sibTransId="{DF021A35-74E1-4648-BB14-3196A3EB2901}"/>
    <dgm:cxn modelId="{14B92DA2-60A4-42A0-AA68-50F65F03AABE}" srcId="{94AC3E21-AFF3-4D14-9E6D-8685119F0B1D}" destId="{608D10EE-010D-41DB-9CD3-A44D9C0A74D1}" srcOrd="0" destOrd="0" parTransId="{379828C5-7ED2-4481-840C-29A248A90647}" sibTransId="{90B60E29-F3AF-4B30-8030-CB041EBB828B}"/>
    <dgm:cxn modelId="{4104AAA3-FE8A-5249-8BD4-5CACD7059DFB}" type="presOf" srcId="{63F1D6E2-5B59-42D2-9BBE-BE3299652434}" destId="{C7D9C477-7093-BE4C-A78D-D9503349DDDC}" srcOrd="0" destOrd="4" presId="urn:microsoft.com/office/officeart/2005/8/layout/vList2"/>
    <dgm:cxn modelId="{54A6B8A4-9BBD-43DA-8BDE-524E7983EEE4}" srcId="{13A35231-26E6-40DD-B7C6-13C82DDCBD98}" destId="{94AC3E21-AFF3-4D14-9E6D-8685119F0B1D}" srcOrd="7" destOrd="0" parTransId="{82311F78-D29F-47A9-BFF1-E11A63642B6C}" sibTransId="{D1C150BD-F202-491A-BF8B-8AB820CC25F2}"/>
    <dgm:cxn modelId="{813AF8A5-8CD3-0F40-AE28-C2FBAC2EF886}" type="presOf" srcId="{13A35231-26E6-40DD-B7C6-13C82DDCBD98}" destId="{E75CEEDF-3632-C341-B8A1-18BE136BAF21}" srcOrd="0" destOrd="0" presId="urn:microsoft.com/office/officeart/2005/8/layout/vList2"/>
    <dgm:cxn modelId="{707409B4-90A3-574A-9080-22630D6EF37A}" type="presOf" srcId="{9419AD97-24D1-4C28-9AB4-01C08512C2D3}" destId="{3014FE88-2036-FE49-9F78-C6CA33303CAF}" srcOrd="0" destOrd="0" presId="urn:microsoft.com/office/officeart/2005/8/layout/vList2"/>
    <dgm:cxn modelId="{29C511F5-6AFB-2442-BB07-F8DD2CE0FEE9}" type="presOf" srcId="{608D10EE-010D-41DB-9CD3-A44D9C0A74D1}" destId="{C7D9C477-7093-BE4C-A78D-D9503349DDDC}" srcOrd="0" destOrd="8" presId="urn:microsoft.com/office/officeart/2005/8/layout/vList2"/>
    <dgm:cxn modelId="{3F21A2F7-0267-4D2E-8CDA-7FDA96F26AD8}" srcId="{13A35231-26E6-40DD-B7C6-13C82DDCBD98}" destId="{2A110A10-7E55-438C-8CB4-FDA5946D479A}" srcOrd="5" destOrd="0" parTransId="{026D8A30-0424-478F-819A-ED658EAF2EDF}" sibTransId="{F4BFA657-FDC1-4AE0-8CFA-699CDC6779B5}"/>
    <dgm:cxn modelId="{C1919AFB-2C05-4016-A27F-494BE9406009}" srcId="{9419AD97-24D1-4C28-9AB4-01C08512C2D3}" destId="{12F60254-FD98-4572-810D-701762FB000D}" srcOrd="1" destOrd="0" parTransId="{5A5E4D14-0545-4FD5-B8F6-0CC18E7EBA6F}" sibTransId="{BE47F58B-5D80-4B1F-8FE1-CB8221DCCB9A}"/>
    <dgm:cxn modelId="{B9B1A3A0-4493-E34A-9A84-4F8B63D16C48}" type="presParOf" srcId="{4E2CD890-A2DB-3740-9C6E-613C547F33C0}" destId="{3014FE88-2036-FE49-9F78-C6CA33303CAF}" srcOrd="0" destOrd="0" presId="urn:microsoft.com/office/officeart/2005/8/layout/vList2"/>
    <dgm:cxn modelId="{7C90C9AB-342F-1742-82D5-F32F73C208A8}" type="presParOf" srcId="{4E2CD890-A2DB-3740-9C6E-613C547F33C0}" destId="{D60817EA-45F5-A44A-9C32-CD5A1E41F65B}" srcOrd="1" destOrd="0" presId="urn:microsoft.com/office/officeart/2005/8/layout/vList2"/>
    <dgm:cxn modelId="{58C37D82-A5BE-E644-A73B-2576EC3E784C}" type="presParOf" srcId="{4E2CD890-A2DB-3740-9C6E-613C547F33C0}" destId="{E75CEEDF-3632-C341-B8A1-18BE136BAF21}" srcOrd="2" destOrd="0" presId="urn:microsoft.com/office/officeart/2005/8/layout/vList2"/>
    <dgm:cxn modelId="{1713F945-7DD8-5146-8459-B1090FE2F5C3}" type="presParOf" srcId="{4E2CD890-A2DB-3740-9C6E-613C547F33C0}" destId="{C7D9C477-7093-BE4C-A78D-D9503349DDD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6D9393D0-11EC-41DE-8793-44AB6216F767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91C1E22-DA42-407D-83B0-2456D1CF8C04}">
      <dgm:prSet/>
      <dgm:spPr/>
      <dgm:t>
        <a:bodyPr/>
        <a:lstStyle/>
        <a:p>
          <a:r>
            <a:rPr lang="en-US"/>
            <a:t>Investigation:</a:t>
          </a:r>
        </a:p>
      </dgm:t>
    </dgm:pt>
    <dgm:pt modelId="{08658F00-5508-4606-B4EC-2E26A144E7BB}" type="parTrans" cxnId="{E11D1849-1115-4F83-8461-A26A8EDC7547}">
      <dgm:prSet/>
      <dgm:spPr/>
      <dgm:t>
        <a:bodyPr/>
        <a:lstStyle/>
        <a:p>
          <a:endParaRPr lang="en-US"/>
        </a:p>
      </dgm:t>
    </dgm:pt>
    <dgm:pt modelId="{66880306-9B63-435D-957C-4B6902B5256A}" type="sibTrans" cxnId="{E11D1849-1115-4F83-8461-A26A8EDC7547}">
      <dgm:prSet/>
      <dgm:spPr/>
      <dgm:t>
        <a:bodyPr/>
        <a:lstStyle/>
        <a:p>
          <a:endParaRPr lang="en-US"/>
        </a:p>
      </dgm:t>
    </dgm:pt>
    <dgm:pt modelId="{BF940548-18A1-4D0B-A86E-AFDF79BC13D2}">
      <dgm:prSet/>
      <dgm:spPr/>
      <dgm:t>
        <a:bodyPr/>
        <a:lstStyle/>
        <a:p>
          <a:r>
            <a:rPr lang="en-US"/>
            <a:t>FNA</a:t>
          </a:r>
        </a:p>
      </dgm:t>
    </dgm:pt>
    <dgm:pt modelId="{60A61B5B-BAE1-4882-9F3E-EA12BFD2E0F2}" type="parTrans" cxnId="{07D086C2-69B4-4E83-BE85-FF39172159AD}">
      <dgm:prSet/>
      <dgm:spPr/>
      <dgm:t>
        <a:bodyPr/>
        <a:lstStyle/>
        <a:p>
          <a:endParaRPr lang="en-US"/>
        </a:p>
      </dgm:t>
    </dgm:pt>
    <dgm:pt modelId="{0A8A8E20-A4EA-4D21-AB10-F6DA42609462}" type="sibTrans" cxnId="{07D086C2-69B4-4E83-BE85-FF39172159AD}">
      <dgm:prSet/>
      <dgm:spPr/>
      <dgm:t>
        <a:bodyPr/>
        <a:lstStyle/>
        <a:p>
          <a:endParaRPr lang="en-US"/>
        </a:p>
      </dgm:t>
    </dgm:pt>
    <dgm:pt modelId="{7819156B-ADC1-4172-AD6A-1B37174FB41F}">
      <dgm:prSet/>
      <dgm:spPr/>
      <dgm:t>
        <a:bodyPr/>
        <a:lstStyle/>
        <a:p>
          <a:r>
            <a:rPr lang="en-US"/>
            <a:t>CT </a:t>
          </a:r>
        </a:p>
      </dgm:t>
    </dgm:pt>
    <dgm:pt modelId="{E36B2F77-8359-4A15-B62C-55EFA6F8D6D2}" type="parTrans" cxnId="{0A2B03A8-6C3F-4A0F-B3A2-F21553EB9152}">
      <dgm:prSet/>
      <dgm:spPr/>
      <dgm:t>
        <a:bodyPr/>
        <a:lstStyle/>
        <a:p>
          <a:endParaRPr lang="en-US"/>
        </a:p>
      </dgm:t>
    </dgm:pt>
    <dgm:pt modelId="{307D85A6-6377-4504-9B59-4301F7DABD14}" type="sibTrans" cxnId="{0A2B03A8-6C3F-4A0F-B3A2-F21553EB9152}">
      <dgm:prSet/>
      <dgm:spPr/>
      <dgm:t>
        <a:bodyPr/>
        <a:lstStyle/>
        <a:p>
          <a:endParaRPr lang="en-US"/>
        </a:p>
      </dgm:t>
    </dgm:pt>
    <dgm:pt modelId="{A40474D8-C144-46F8-8F91-BD30338E6321}">
      <dgm:prSet/>
      <dgm:spPr/>
      <dgm:t>
        <a:bodyPr/>
        <a:lstStyle/>
        <a:p>
          <a:r>
            <a:rPr lang="en-US"/>
            <a:t>Treatment:</a:t>
          </a:r>
        </a:p>
      </dgm:t>
    </dgm:pt>
    <dgm:pt modelId="{3B50EE98-32A9-4730-8272-46910C15F342}" type="parTrans" cxnId="{93015CDA-E807-479D-932A-C356A5E13E8F}">
      <dgm:prSet/>
      <dgm:spPr/>
      <dgm:t>
        <a:bodyPr/>
        <a:lstStyle/>
        <a:p>
          <a:endParaRPr lang="en-US"/>
        </a:p>
      </dgm:t>
    </dgm:pt>
    <dgm:pt modelId="{A64C8412-0DEA-4B7F-B4D1-05BAA6FB945F}" type="sibTrans" cxnId="{93015CDA-E807-479D-932A-C356A5E13E8F}">
      <dgm:prSet/>
      <dgm:spPr/>
      <dgm:t>
        <a:bodyPr/>
        <a:lstStyle/>
        <a:p>
          <a:endParaRPr lang="en-US"/>
        </a:p>
      </dgm:t>
    </dgm:pt>
    <dgm:pt modelId="{B70F8FDC-6793-48CA-B2BE-B3D1B5AD66E3}">
      <dgm:prSet/>
      <dgm:spPr/>
      <dgm:t>
        <a:bodyPr/>
        <a:lstStyle/>
        <a:p>
          <a:r>
            <a:rPr lang="en-US"/>
            <a:t>According to site of tumor:</a:t>
          </a:r>
        </a:p>
      </dgm:t>
    </dgm:pt>
    <dgm:pt modelId="{CF2669A6-B7F2-4915-86BD-16F1FBE87A28}" type="parTrans" cxnId="{56B5CB2C-66B7-412D-A74C-9D866831AAA0}">
      <dgm:prSet/>
      <dgm:spPr/>
      <dgm:t>
        <a:bodyPr/>
        <a:lstStyle/>
        <a:p>
          <a:endParaRPr lang="en-US"/>
        </a:p>
      </dgm:t>
    </dgm:pt>
    <dgm:pt modelId="{87BE3582-6911-4E1C-BF83-85E10C6140B8}" type="sibTrans" cxnId="{56B5CB2C-66B7-412D-A74C-9D866831AAA0}">
      <dgm:prSet/>
      <dgm:spPr/>
      <dgm:t>
        <a:bodyPr/>
        <a:lstStyle/>
        <a:p>
          <a:endParaRPr lang="en-US"/>
        </a:p>
      </dgm:t>
    </dgm:pt>
    <dgm:pt modelId="{A24054E1-DC41-427C-8BA7-A6DF9C13E8F2}">
      <dgm:prSet/>
      <dgm:spPr/>
      <dgm:t>
        <a:bodyPr/>
        <a:lstStyle/>
        <a:p>
          <a:r>
            <a:rPr lang="en-US"/>
            <a:t>1- Cancer in parotid gland:</a:t>
          </a:r>
        </a:p>
      </dgm:t>
    </dgm:pt>
    <dgm:pt modelId="{4D85FD17-9DE3-49AB-A0EA-B3D111938C2F}" type="parTrans" cxnId="{CC30C6AC-31B9-4944-BA68-ABCC35ABD78D}">
      <dgm:prSet/>
      <dgm:spPr/>
      <dgm:t>
        <a:bodyPr/>
        <a:lstStyle/>
        <a:p>
          <a:endParaRPr lang="en-US"/>
        </a:p>
      </dgm:t>
    </dgm:pt>
    <dgm:pt modelId="{82932054-3F34-46E5-966E-F1FC06B7EDFD}" type="sibTrans" cxnId="{CC30C6AC-31B9-4944-BA68-ABCC35ABD78D}">
      <dgm:prSet/>
      <dgm:spPr/>
      <dgm:t>
        <a:bodyPr/>
        <a:lstStyle/>
        <a:p>
          <a:endParaRPr lang="en-US"/>
        </a:p>
      </dgm:t>
    </dgm:pt>
    <dgm:pt modelId="{750883A3-242B-41A9-A829-F3A6B54772F0}">
      <dgm:prSet/>
      <dgm:spPr/>
      <dgm:t>
        <a:bodyPr/>
        <a:lstStyle/>
        <a:p>
          <a:r>
            <a:rPr lang="en-US"/>
            <a:t>Total radical parotidectomy + total block dissection of the neck LNs + postoperative radiotherapy to decrease recurrence</a:t>
          </a:r>
        </a:p>
      </dgm:t>
    </dgm:pt>
    <dgm:pt modelId="{72410ADD-40C9-450E-843D-79BE67B3EFF8}" type="parTrans" cxnId="{2DBA24FD-8112-4EE4-88B6-C129E68FFE52}">
      <dgm:prSet/>
      <dgm:spPr/>
      <dgm:t>
        <a:bodyPr/>
        <a:lstStyle/>
        <a:p>
          <a:endParaRPr lang="en-US"/>
        </a:p>
      </dgm:t>
    </dgm:pt>
    <dgm:pt modelId="{F90159F0-C0E4-4781-AAD7-26208607E6A0}" type="sibTrans" cxnId="{2DBA24FD-8112-4EE4-88B6-C129E68FFE52}">
      <dgm:prSet/>
      <dgm:spPr/>
      <dgm:t>
        <a:bodyPr/>
        <a:lstStyle/>
        <a:p>
          <a:endParaRPr lang="en-US"/>
        </a:p>
      </dgm:t>
    </dgm:pt>
    <dgm:pt modelId="{4C65DF0C-0F18-4126-916F-A61667A37B0C}">
      <dgm:prSet/>
      <dgm:spPr/>
      <dgm:t>
        <a:bodyPr/>
        <a:lstStyle/>
        <a:p>
          <a:r>
            <a:rPr lang="it-IT"/>
            <a:t>2- Carcinoma in submandibular gland:</a:t>
          </a:r>
          <a:endParaRPr lang="en-US"/>
        </a:p>
      </dgm:t>
    </dgm:pt>
    <dgm:pt modelId="{7293BFD6-CA7C-41F4-92EA-F68B55CB782B}" type="parTrans" cxnId="{5EDFD372-09FB-4CED-B647-22B5C1651C0C}">
      <dgm:prSet/>
      <dgm:spPr/>
      <dgm:t>
        <a:bodyPr/>
        <a:lstStyle/>
        <a:p>
          <a:endParaRPr lang="en-US"/>
        </a:p>
      </dgm:t>
    </dgm:pt>
    <dgm:pt modelId="{FC520824-7FD6-43C6-B99A-F0DC98F759E2}" type="sibTrans" cxnId="{5EDFD372-09FB-4CED-B647-22B5C1651C0C}">
      <dgm:prSet/>
      <dgm:spPr/>
      <dgm:t>
        <a:bodyPr/>
        <a:lstStyle/>
        <a:p>
          <a:endParaRPr lang="en-US"/>
        </a:p>
      </dgm:t>
    </dgm:pt>
    <dgm:pt modelId="{CFB24F69-47D6-45D2-8157-132295EE1E8B}">
      <dgm:prSet/>
      <dgm:spPr/>
      <dgm:t>
        <a:bodyPr/>
        <a:lstStyle/>
        <a:p>
          <a:r>
            <a:rPr lang="it-IT"/>
            <a:t>Complete excsion and </a:t>
          </a:r>
          <a:r>
            <a:rPr lang="en-US"/>
            <a:t>total block dissection of the neck LNs + postoperative radiotherapy to decrease recurrence</a:t>
          </a:r>
        </a:p>
      </dgm:t>
    </dgm:pt>
    <dgm:pt modelId="{8D4414E1-0B1E-4B40-9EBE-AF3B7AE25296}" type="parTrans" cxnId="{A56FD873-5F6F-491D-B7D0-F9D458BBA78A}">
      <dgm:prSet/>
      <dgm:spPr/>
      <dgm:t>
        <a:bodyPr/>
        <a:lstStyle/>
        <a:p>
          <a:endParaRPr lang="en-US"/>
        </a:p>
      </dgm:t>
    </dgm:pt>
    <dgm:pt modelId="{FBC7573F-569C-46AE-8781-5001FF92FE77}" type="sibTrans" cxnId="{A56FD873-5F6F-491D-B7D0-F9D458BBA78A}">
      <dgm:prSet/>
      <dgm:spPr/>
      <dgm:t>
        <a:bodyPr/>
        <a:lstStyle/>
        <a:p>
          <a:endParaRPr lang="en-US"/>
        </a:p>
      </dgm:t>
    </dgm:pt>
    <dgm:pt modelId="{6EB335E2-D700-6547-BC82-ACD700BF6586}" type="pres">
      <dgm:prSet presAssocID="{6D9393D0-11EC-41DE-8793-44AB6216F767}" presName="linear" presStyleCnt="0">
        <dgm:presLayoutVars>
          <dgm:animLvl val="lvl"/>
          <dgm:resizeHandles val="exact"/>
        </dgm:presLayoutVars>
      </dgm:prSet>
      <dgm:spPr/>
    </dgm:pt>
    <dgm:pt modelId="{24B2D0BD-23B9-CD47-8946-290FE76313A4}" type="pres">
      <dgm:prSet presAssocID="{491C1E22-DA42-407D-83B0-2456D1CF8C0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DE0EE81-4237-0042-8E9B-D3E64E0B91B2}" type="pres">
      <dgm:prSet presAssocID="{491C1E22-DA42-407D-83B0-2456D1CF8C04}" presName="childText" presStyleLbl="revTx" presStyleIdx="0" presStyleCnt="2">
        <dgm:presLayoutVars>
          <dgm:bulletEnabled val="1"/>
        </dgm:presLayoutVars>
      </dgm:prSet>
      <dgm:spPr/>
    </dgm:pt>
    <dgm:pt modelId="{2D24204F-31DE-7747-BA64-32458D12DD5A}" type="pres">
      <dgm:prSet presAssocID="{A40474D8-C144-46F8-8F91-BD30338E632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7749C77-9A74-A74E-BFFF-33779E98525B}" type="pres">
      <dgm:prSet presAssocID="{A40474D8-C144-46F8-8F91-BD30338E632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B918AF19-11BD-4441-A276-CBA479DC1CB4}" type="presOf" srcId="{CFB24F69-47D6-45D2-8157-132295EE1E8B}" destId="{27749C77-9A74-A74E-BFFF-33779E98525B}" srcOrd="0" destOrd="4" presId="urn:microsoft.com/office/officeart/2005/8/layout/vList2"/>
    <dgm:cxn modelId="{56B5CB2C-66B7-412D-A74C-9D866831AAA0}" srcId="{A40474D8-C144-46F8-8F91-BD30338E6321}" destId="{B70F8FDC-6793-48CA-B2BE-B3D1B5AD66E3}" srcOrd="0" destOrd="0" parTransId="{CF2669A6-B7F2-4915-86BD-16F1FBE87A28}" sibTransId="{87BE3582-6911-4E1C-BF83-85E10C6140B8}"/>
    <dgm:cxn modelId="{3DBE803C-2CE5-F84D-AC85-DDBC2C8AB984}" type="presOf" srcId="{B70F8FDC-6793-48CA-B2BE-B3D1B5AD66E3}" destId="{27749C77-9A74-A74E-BFFF-33779E98525B}" srcOrd="0" destOrd="0" presId="urn:microsoft.com/office/officeart/2005/8/layout/vList2"/>
    <dgm:cxn modelId="{E11D1849-1115-4F83-8461-A26A8EDC7547}" srcId="{6D9393D0-11EC-41DE-8793-44AB6216F767}" destId="{491C1E22-DA42-407D-83B0-2456D1CF8C04}" srcOrd="0" destOrd="0" parTransId="{08658F00-5508-4606-B4EC-2E26A144E7BB}" sibTransId="{66880306-9B63-435D-957C-4B6902B5256A}"/>
    <dgm:cxn modelId="{66BA3C56-EB1B-194D-B0A5-19FEE9F68326}" type="presOf" srcId="{4C65DF0C-0F18-4126-916F-A61667A37B0C}" destId="{27749C77-9A74-A74E-BFFF-33779E98525B}" srcOrd="0" destOrd="3" presId="urn:microsoft.com/office/officeart/2005/8/layout/vList2"/>
    <dgm:cxn modelId="{5EDFD372-09FB-4CED-B647-22B5C1651C0C}" srcId="{B70F8FDC-6793-48CA-B2BE-B3D1B5AD66E3}" destId="{4C65DF0C-0F18-4126-916F-A61667A37B0C}" srcOrd="1" destOrd="0" parTransId="{7293BFD6-CA7C-41F4-92EA-F68B55CB782B}" sibTransId="{FC520824-7FD6-43C6-B99A-F0DC98F759E2}"/>
    <dgm:cxn modelId="{A56FD873-5F6F-491D-B7D0-F9D458BBA78A}" srcId="{4C65DF0C-0F18-4126-916F-A61667A37B0C}" destId="{CFB24F69-47D6-45D2-8157-132295EE1E8B}" srcOrd="0" destOrd="0" parTransId="{8D4414E1-0B1E-4B40-9EBE-AF3B7AE25296}" sibTransId="{FBC7573F-569C-46AE-8781-5001FF92FE77}"/>
    <dgm:cxn modelId="{BD133B75-1ADE-B047-A619-B0E323BCDCAE}" type="presOf" srcId="{491C1E22-DA42-407D-83B0-2456D1CF8C04}" destId="{24B2D0BD-23B9-CD47-8946-290FE76313A4}" srcOrd="0" destOrd="0" presId="urn:microsoft.com/office/officeart/2005/8/layout/vList2"/>
    <dgm:cxn modelId="{E1E44C7A-4D04-6745-B13A-9E7DD0261B56}" type="presOf" srcId="{750883A3-242B-41A9-A829-F3A6B54772F0}" destId="{27749C77-9A74-A74E-BFFF-33779E98525B}" srcOrd="0" destOrd="2" presId="urn:microsoft.com/office/officeart/2005/8/layout/vList2"/>
    <dgm:cxn modelId="{D6F97793-C6B6-6140-A495-B5BDD0EC9E53}" type="presOf" srcId="{A40474D8-C144-46F8-8F91-BD30338E6321}" destId="{2D24204F-31DE-7747-BA64-32458D12DD5A}" srcOrd="0" destOrd="0" presId="urn:microsoft.com/office/officeart/2005/8/layout/vList2"/>
    <dgm:cxn modelId="{0A2B03A8-6C3F-4A0F-B3A2-F21553EB9152}" srcId="{491C1E22-DA42-407D-83B0-2456D1CF8C04}" destId="{7819156B-ADC1-4172-AD6A-1B37174FB41F}" srcOrd="1" destOrd="0" parTransId="{E36B2F77-8359-4A15-B62C-55EFA6F8D6D2}" sibTransId="{307D85A6-6377-4504-9B59-4301F7DABD14}"/>
    <dgm:cxn modelId="{A6E24AA9-3D05-2440-91FA-DFD4B96D17BE}" type="presOf" srcId="{A24054E1-DC41-427C-8BA7-A6DF9C13E8F2}" destId="{27749C77-9A74-A74E-BFFF-33779E98525B}" srcOrd="0" destOrd="1" presId="urn:microsoft.com/office/officeart/2005/8/layout/vList2"/>
    <dgm:cxn modelId="{CC30C6AC-31B9-4944-BA68-ABCC35ABD78D}" srcId="{B70F8FDC-6793-48CA-B2BE-B3D1B5AD66E3}" destId="{A24054E1-DC41-427C-8BA7-A6DF9C13E8F2}" srcOrd="0" destOrd="0" parTransId="{4D85FD17-9DE3-49AB-A0EA-B3D111938C2F}" sibTransId="{82932054-3F34-46E5-966E-F1FC06B7EDFD}"/>
    <dgm:cxn modelId="{07D086C2-69B4-4E83-BE85-FF39172159AD}" srcId="{491C1E22-DA42-407D-83B0-2456D1CF8C04}" destId="{BF940548-18A1-4D0B-A86E-AFDF79BC13D2}" srcOrd="0" destOrd="0" parTransId="{60A61B5B-BAE1-4882-9F3E-EA12BFD2E0F2}" sibTransId="{0A8A8E20-A4EA-4D21-AB10-F6DA42609462}"/>
    <dgm:cxn modelId="{12FD16D0-166B-0845-B4E6-BA96AAF1E321}" type="presOf" srcId="{6D9393D0-11EC-41DE-8793-44AB6216F767}" destId="{6EB335E2-D700-6547-BC82-ACD700BF6586}" srcOrd="0" destOrd="0" presId="urn:microsoft.com/office/officeart/2005/8/layout/vList2"/>
    <dgm:cxn modelId="{93015CDA-E807-479D-932A-C356A5E13E8F}" srcId="{6D9393D0-11EC-41DE-8793-44AB6216F767}" destId="{A40474D8-C144-46F8-8F91-BD30338E6321}" srcOrd="1" destOrd="0" parTransId="{3B50EE98-32A9-4730-8272-46910C15F342}" sibTransId="{A64C8412-0DEA-4B7F-B4D1-05BAA6FB945F}"/>
    <dgm:cxn modelId="{3F75D3F6-9B1F-5342-B277-0128CC3CBEA2}" type="presOf" srcId="{BF940548-18A1-4D0B-A86E-AFDF79BC13D2}" destId="{DDE0EE81-4237-0042-8E9B-D3E64E0B91B2}" srcOrd="0" destOrd="0" presId="urn:microsoft.com/office/officeart/2005/8/layout/vList2"/>
    <dgm:cxn modelId="{F84500FC-F730-A741-9571-334DA6A908BC}" type="presOf" srcId="{7819156B-ADC1-4172-AD6A-1B37174FB41F}" destId="{DDE0EE81-4237-0042-8E9B-D3E64E0B91B2}" srcOrd="0" destOrd="1" presId="urn:microsoft.com/office/officeart/2005/8/layout/vList2"/>
    <dgm:cxn modelId="{2DBA24FD-8112-4EE4-88B6-C129E68FFE52}" srcId="{A24054E1-DC41-427C-8BA7-A6DF9C13E8F2}" destId="{750883A3-242B-41A9-A829-F3A6B54772F0}" srcOrd="0" destOrd="0" parTransId="{72410ADD-40C9-450E-843D-79BE67B3EFF8}" sibTransId="{F90159F0-C0E4-4781-AAD7-26208607E6A0}"/>
    <dgm:cxn modelId="{9239A5B7-F158-0B4D-A71F-57190AC8263E}" type="presParOf" srcId="{6EB335E2-D700-6547-BC82-ACD700BF6586}" destId="{24B2D0BD-23B9-CD47-8946-290FE76313A4}" srcOrd="0" destOrd="0" presId="urn:microsoft.com/office/officeart/2005/8/layout/vList2"/>
    <dgm:cxn modelId="{089E9A28-2ACA-2F42-ACCB-A5D606E8B4E6}" type="presParOf" srcId="{6EB335E2-D700-6547-BC82-ACD700BF6586}" destId="{DDE0EE81-4237-0042-8E9B-D3E64E0B91B2}" srcOrd="1" destOrd="0" presId="urn:microsoft.com/office/officeart/2005/8/layout/vList2"/>
    <dgm:cxn modelId="{8CF4B855-DA5C-094C-9DA2-D7C997EC9095}" type="presParOf" srcId="{6EB335E2-D700-6547-BC82-ACD700BF6586}" destId="{2D24204F-31DE-7747-BA64-32458D12DD5A}" srcOrd="2" destOrd="0" presId="urn:microsoft.com/office/officeart/2005/8/layout/vList2"/>
    <dgm:cxn modelId="{459E94B0-6C81-B340-8304-FB6020800192}" type="presParOf" srcId="{6EB335E2-D700-6547-BC82-ACD700BF6586}" destId="{27749C77-9A74-A74E-BFFF-33779E98525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B6AD55-4E82-419D-A687-43EF8D8C870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69FAA5A-6B81-4C8D-BA32-48C9E3611903}">
      <dgm:prSet/>
      <dgm:spPr/>
      <dgm:t>
        <a:bodyPr/>
        <a:lstStyle/>
        <a:p>
          <a:r>
            <a:rPr lang="en-US"/>
            <a:t>After suppuration</a:t>
          </a:r>
        </a:p>
      </dgm:t>
    </dgm:pt>
    <dgm:pt modelId="{ECD99EF4-E704-44BD-B481-73628D937D00}" type="parTrans" cxnId="{49999D42-3CB7-4DD5-91F2-E407624E7CCB}">
      <dgm:prSet/>
      <dgm:spPr/>
      <dgm:t>
        <a:bodyPr/>
        <a:lstStyle/>
        <a:p>
          <a:endParaRPr lang="en-US"/>
        </a:p>
      </dgm:t>
    </dgm:pt>
    <dgm:pt modelId="{99B168C3-9C26-4EBE-B7AA-3F8ECF5C4920}" type="sibTrans" cxnId="{49999D42-3CB7-4DD5-91F2-E407624E7CCB}">
      <dgm:prSet/>
      <dgm:spPr/>
      <dgm:t>
        <a:bodyPr/>
        <a:lstStyle/>
        <a:p>
          <a:endParaRPr lang="en-US"/>
        </a:p>
      </dgm:t>
    </dgm:pt>
    <dgm:pt modelId="{81A05734-6FA1-4F53-8399-FC853BC08F93}">
      <dgm:prSet/>
      <dgm:spPr/>
      <dgm:t>
        <a:bodyPr/>
        <a:lstStyle/>
        <a:p>
          <a:r>
            <a:rPr lang="en-US"/>
            <a:t>General</a:t>
          </a:r>
        </a:p>
      </dgm:t>
    </dgm:pt>
    <dgm:pt modelId="{E31A214A-B045-4605-94F7-A76FF34C35F9}" type="parTrans" cxnId="{1FC3E3C2-EBA0-4EB2-91A5-4734F6882A20}">
      <dgm:prSet/>
      <dgm:spPr/>
      <dgm:t>
        <a:bodyPr/>
        <a:lstStyle/>
        <a:p>
          <a:endParaRPr lang="en-US"/>
        </a:p>
      </dgm:t>
    </dgm:pt>
    <dgm:pt modelId="{DEF588C4-ED29-4C40-98E6-4A341D6E6354}" type="sibTrans" cxnId="{1FC3E3C2-EBA0-4EB2-91A5-4734F6882A20}">
      <dgm:prSet/>
      <dgm:spPr/>
      <dgm:t>
        <a:bodyPr/>
        <a:lstStyle/>
        <a:p>
          <a:endParaRPr lang="en-US"/>
        </a:p>
      </dgm:t>
    </dgm:pt>
    <dgm:pt modelId="{DFDA4ABD-DFB5-4E36-8058-8E3F2FFAFF1C}">
      <dgm:prSet/>
      <dgm:spPr/>
      <dgm:t>
        <a:bodyPr/>
        <a:lstStyle/>
        <a:p>
          <a:r>
            <a:rPr lang="en-US"/>
            <a:t>Marked toxemia: marked fever + increase tachycardia  </a:t>
          </a:r>
        </a:p>
      </dgm:t>
    </dgm:pt>
    <dgm:pt modelId="{2A0A1D9C-B2DC-4859-918D-47635E5C4631}" type="parTrans" cxnId="{4AA0D7F4-FF77-4746-9119-BC6AB7F498BB}">
      <dgm:prSet/>
      <dgm:spPr/>
      <dgm:t>
        <a:bodyPr/>
        <a:lstStyle/>
        <a:p>
          <a:endParaRPr lang="en-US"/>
        </a:p>
      </dgm:t>
    </dgm:pt>
    <dgm:pt modelId="{FF13EB6C-B3B3-40AF-B75D-41227790ED84}" type="sibTrans" cxnId="{4AA0D7F4-FF77-4746-9119-BC6AB7F498BB}">
      <dgm:prSet/>
      <dgm:spPr/>
      <dgm:t>
        <a:bodyPr/>
        <a:lstStyle/>
        <a:p>
          <a:endParaRPr lang="en-US"/>
        </a:p>
      </dgm:t>
    </dgm:pt>
    <dgm:pt modelId="{62F28B6B-B029-4AF3-85B7-BD2B7AFF21A1}">
      <dgm:prSet/>
      <dgm:spPr/>
      <dgm:t>
        <a:bodyPr/>
        <a:lstStyle/>
        <a:p>
          <a:r>
            <a:rPr lang="en-US"/>
            <a:t>Local</a:t>
          </a:r>
        </a:p>
      </dgm:t>
    </dgm:pt>
    <dgm:pt modelId="{733F3E3C-8B5D-4B4C-9F89-3678BBFDD1C2}" type="parTrans" cxnId="{CC78AB00-518B-44D4-8D86-6AD62444D7F8}">
      <dgm:prSet/>
      <dgm:spPr/>
      <dgm:t>
        <a:bodyPr/>
        <a:lstStyle/>
        <a:p>
          <a:endParaRPr lang="en-US"/>
        </a:p>
      </dgm:t>
    </dgm:pt>
    <dgm:pt modelId="{A6726525-3105-40CB-9D93-BEEF216BEC08}" type="sibTrans" cxnId="{CC78AB00-518B-44D4-8D86-6AD62444D7F8}">
      <dgm:prSet/>
      <dgm:spPr/>
      <dgm:t>
        <a:bodyPr/>
        <a:lstStyle/>
        <a:p>
          <a:endParaRPr lang="en-US"/>
        </a:p>
      </dgm:t>
    </dgm:pt>
    <dgm:pt modelId="{736B0115-925E-4BF0-BA83-5D6221A5E41C}">
      <dgm:prSet/>
      <dgm:spPr/>
      <dgm:t>
        <a:bodyPr/>
        <a:lstStyle/>
        <a:p>
          <a:r>
            <a:rPr lang="en-US"/>
            <a:t>Gland: fluctuation is very late (tough fascia) </a:t>
          </a:r>
        </a:p>
      </dgm:t>
    </dgm:pt>
    <dgm:pt modelId="{03009B00-00CA-4F61-80E9-2CD6BDC31D04}" type="parTrans" cxnId="{4CA956C7-3C34-45BD-BEBF-F88F54BC3B92}">
      <dgm:prSet/>
      <dgm:spPr/>
      <dgm:t>
        <a:bodyPr/>
        <a:lstStyle/>
        <a:p>
          <a:endParaRPr lang="en-US"/>
        </a:p>
      </dgm:t>
    </dgm:pt>
    <dgm:pt modelId="{6BC48343-47D4-401B-81E4-7D11D37AD601}" type="sibTrans" cxnId="{4CA956C7-3C34-45BD-BEBF-F88F54BC3B92}">
      <dgm:prSet/>
      <dgm:spPr/>
      <dgm:t>
        <a:bodyPr/>
        <a:lstStyle/>
        <a:p>
          <a:endParaRPr lang="en-US"/>
        </a:p>
      </dgm:t>
    </dgm:pt>
    <dgm:pt modelId="{4887B6D4-540D-48B5-A421-A8231B8C4194}">
      <dgm:prSet/>
      <dgm:spPr/>
      <dgm:t>
        <a:bodyPr/>
        <a:lstStyle/>
        <a:p>
          <a:r>
            <a:rPr lang="en-US"/>
            <a:t>Skin: Pitting edema + Marked tenderness </a:t>
          </a:r>
        </a:p>
      </dgm:t>
    </dgm:pt>
    <dgm:pt modelId="{FF676D9A-4A45-4E45-85D3-A514E3F3CCEB}" type="parTrans" cxnId="{B422EBBB-9362-4408-90B5-EFB69DCF24F1}">
      <dgm:prSet/>
      <dgm:spPr/>
      <dgm:t>
        <a:bodyPr/>
        <a:lstStyle/>
        <a:p>
          <a:endParaRPr lang="en-US"/>
        </a:p>
      </dgm:t>
    </dgm:pt>
    <dgm:pt modelId="{E9AB261E-3FA3-4BDD-8588-C94FEC84F337}" type="sibTrans" cxnId="{B422EBBB-9362-4408-90B5-EFB69DCF24F1}">
      <dgm:prSet/>
      <dgm:spPr/>
      <dgm:t>
        <a:bodyPr/>
        <a:lstStyle/>
        <a:p>
          <a:endParaRPr lang="en-US"/>
        </a:p>
      </dgm:t>
    </dgm:pt>
    <dgm:pt modelId="{8C867AC4-0FBC-433E-A76B-4B8AB971BA3E}">
      <dgm:prSet/>
      <dgm:spPr/>
      <dgm:t>
        <a:bodyPr/>
        <a:lstStyle/>
        <a:p>
          <a:r>
            <a:rPr lang="en-US"/>
            <a:t>Duct: pus exudates from the duct orifice after      pressure on the gland </a:t>
          </a:r>
        </a:p>
      </dgm:t>
    </dgm:pt>
    <dgm:pt modelId="{FDB598CF-59C2-417B-950D-B577D23F0E7B}" type="parTrans" cxnId="{04618B54-191A-4CD0-AEA7-CB0C1C72B3BF}">
      <dgm:prSet/>
      <dgm:spPr/>
      <dgm:t>
        <a:bodyPr/>
        <a:lstStyle/>
        <a:p>
          <a:endParaRPr lang="en-US"/>
        </a:p>
      </dgm:t>
    </dgm:pt>
    <dgm:pt modelId="{FB044316-D6CA-47B2-9A0A-1F1AC81A5D58}" type="sibTrans" cxnId="{04618B54-191A-4CD0-AEA7-CB0C1C72B3BF}">
      <dgm:prSet/>
      <dgm:spPr/>
      <dgm:t>
        <a:bodyPr/>
        <a:lstStyle/>
        <a:p>
          <a:endParaRPr lang="en-US"/>
        </a:p>
      </dgm:t>
    </dgm:pt>
    <dgm:pt modelId="{689A0FB8-27EB-470C-A8F7-C1715289985D}">
      <dgm:prSet/>
      <dgm:spPr/>
      <dgm:t>
        <a:bodyPr/>
        <a:lstStyle/>
        <a:p>
          <a:r>
            <a:rPr lang="en-US"/>
            <a:t>stones may or may not felt on bimanual examination.</a:t>
          </a:r>
        </a:p>
      </dgm:t>
    </dgm:pt>
    <dgm:pt modelId="{1651FEEE-C40B-4708-9DA3-2794359845D9}" type="parTrans" cxnId="{450681EA-E18E-423F-81C4-D01D8539EB95}">
      <dgm:prSet/>
      <dgm:spPr/>
      <dgm:t>
        <a:bodyPr/>
        <a:lstStyle/>
        <a:p>
          <a:endParaRPr lang="en-US"/>
        </a:p>
      </dgm:t>
    </dgm:pt>
    <dgm:pt modelId="{686406ED-66E9-4FE0-ADA9-1969FA193C66}" type="sibTrans" cxnId="{450681EA-E18E-423F-81C4-D01D8539EB95}">
      <dgm:prSet/>
      <dgm:spPr/>
      <dgm:t>
        <a:bodyPr/>
        <a:lstStyle/>
        <a:p>
          <a:endParaRPr lang="en-US"/>
        </a:p>
      </dgm:t>
    </dgm:pt>
    <dgm:pt modelId="{0C4BD57B-4D0B-C542-AFFF-4EDA0AA45325}" type="pres">
      <dgm:prSet presAssocID="{D6B6AD55-4E82-419D-A687-43EF8D8C8704}" presName="linear" presStyleCnt="0">
        <dgm:presLayoutVars>
          <dgm:animLvl val="lvl"/>
          <dgm:resizeHandles val="exact"/>
        </dgm:presLayoutVars>
      </dgm:prSet>
      <dgm:spPr/>
    </dgm:pt>
    <dgm:pt modelId="{745C7CF3-A415-2044-A754-19435CE16CB1}" type="pres">
      <dgm:prSet presAssocID="{169FAA5A-6B81-4C8D-BA32-48C9E361190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DD190A1-570C-0C4F-807B-8BE989324897}" type="pres">
      <dgm:prSet presAssocID="{99B168C3-9C26-4EBE-B7AA-3F8ECF5C4920}" presName="spacer" presStyleCnt="0"/>
      <dgm:spPr/>
    </dgm:pt>
    <dgm:pt modelId="{0EA603D5-3C95-7448-9948-55C0BB144A77}" type="pres">
      <dgm:prSet presAssocID="{81A05734-6FA1-4F53-8399-FC853BC08F9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552498C-91DC-504F-85EA-1B8119B9435D}" type="pres">
      <dgm:prSet presAssocID="{81A05734-6FA1-4F53-8399-FC853BC08F93}" presName="childText" presStyleLbl="revTx" presStyleIdx="0" presStyleCnt="2">
        <dgm:presLayoutVars>
          <dgm:bulletEnabled val="1"/>
        </dgm:presLayoutVars>
      </dgm:prSet>
      <dgm:spPr/>
    </dgm:pt>
    <dgm:pt modelId="{865473B1-AF88-5C4D-9484-1ED682E7AAA5}" type="pres">
      <dgm:prSet presAssocID="{62F28B6B-B029-4AF3-85B7-BD2B7AFF21A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FEDE88F-8F0F-314B-BD56-92C5F6D947AD}" type="pres">
      <dgm:prSet presAssocID="{62F28B6B-B029-4AF3-85B7-BD2B7AFF21A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CC78AB00-518B-44D4-8D86-6AD62444D7F8}" srcId="{D6B6AD55-4E82-419D-A687-43EF8D8C8704}" destId="{62F28B6B-B029-4AF3-85B7-BD2B7AFF21A1}" srcOrd="2" destOrd="0" parTransId="{733F3E3C-8B5D-4B4C-9F89-3678BBFDD1C2}" sibTransId="{A6726525-3105-40CB-9D93-BEEF216BEC08}"/>
    <dgm:cxn modelId="{86E3AD0B-AA1C-BE49-BD3C-C14AEAB51E82}" type="presOf" srcId="{689A0FB8-27EB-470C-A8F7-C1715289985D}" destId="{3FEDE88F-8F0F-314B-BD56-92C5F6D947AD}" srcOrd="0" destOrd="3" presId="urn:microsoft.com/office/officeart/2005/8/layout/vList2"/>
    <dgm:cxn modelId="{40D76730-98D6-D547-B233-B5225453DB85}" type="presOf" srcId="{736B0115-925E-4BF0-BA83-5D6221A5E41C}" destId="{3FEDE88F-8F0F-314B-BD56-92C5F6D947AD}" srcOrd="0" destOrd="0" presId="urn:microsoft.com/office/officeart/2005/8/layout/vList2"/>
    <dgm:cxn modelId="{49999D42-3CB7-4DD5-91F2-E407624E7CCB}" srcId="{D6B6AD55-4E82-419D-A687-43EF8D8C8704}" destId="{169FAA5A-6B81-4C8D-BA32-48C9E3611903}" srcOrd="0" destOrd="0" parTransId="{ECD99EF4-E704-44BD-B481-73628D937D00}" sibTransId="{99B168C3-9C26-4EBE-B7AA-3F8ECF5C4920}"/>
    <dgm:cxn modelId="{B6B4DF52-D283-E149-8909-2F2FDABDFCAF}" type="presOf" srcId="{169FAA5A-6B81-4C8D-BA32-48C9E3611903}" destId="{745C7CF3-A415-2044-A754-19435CE16CB1}" srcOrd="0" destOrd="0" presId="urn:microsoft.com/office/officeart/2005/8/layout/vList2"/>
    <dgm:cxn modelId="{04618B54-191A-4CD0-AEA7-CB0C1C72B3BF}" srcId="{62F28B6B-B029-4AF3-85B7-BD2B7AFF21A1}" destId="{8C867AC4-0FBC-433E-A76B-4B8AB971BA3E}" srcOrd="2" destOrd="0" parTransId="{FDB598CF-59C2-417B-950D-B577D23F0E7B}" sibTransId="{FB044316-D6CA-47B2-9A0A-1F1AC81A5D58}"/>
    <dgm:cxn modelId="{55612B65-FBBE-EC4F-B6F6-13E5FE6B55BB}" type="presOf" srcId="{8C867AC4-0FBC-433E-A76B-4B8AB971BA3E}" destId="{3FEDE88F-8F0F-314B-BD56-92C5F6D947AD}" srcOrd="0" destOrd="2" presId="urn:microsoft.com/office/officeart/2005/8/layout/vList2"/>
    <dgm:cxn modelId="{16634579-A9E8-5F44-93CE-1A7BDE95300F}" type="presOf" srcId="{D6B6AD55-4E82-419D-A687-43EF8D8C8704}" destId="{0C4BD57B-4D0B-C542-AFFF-4EDA0AA45325}" srcOrd="0" destOrd="0" presId="urn:microsoft.com/office/officeart/2005/8/layout/vList2"/>
    <dgm:cxn modelId="{8A0679A0-1938-9643-B5FE-94B494D38D38}" type="presOf" srcId="{81A05734-6FA1-4F53-8399-FC853BC08F93}" destId="{0EA603D5-3C95-7448-9948-55C0BB144A77}" srcOrd="0" destOrd="0" presId="urn:microsoft.com/office/officeart/2005/8/layout/vList2"/>
    <dgm:cxn modelId="{B422EBBB-9362-4408-90B5-EFB69DCF24F1}" srcId="{62F28B6B-B029-4AF3-85B7-BD2B7AFF21A1}" destId="{4887B6D4-540D-48B5-A421-A8231B8C4194}" srcOrd="1" destOrd="0" parTransId="{FF676D9A-4A45-4E45-85D3-A514E3F3CCEB}" sibTransId="{E9AB261E-3FA3-4BDD-8588-C94FEC84F337}"/>
    <dgm:cxn modelId="{1FC3E3C2-EBA0-4EB2-91A5-4734F6882A20}" srcId="{D6B6AD55-4E82-419D-A687-43EF8D8C8704}" destId="{81A05734-6FA1-4F53-8399-FC853BC08F93}" srcOrd="1" destOrd="0" parTransId="{E31A214A-B045-4605-94F7-A76FF34C35F9}" sibTransId="{DEF588C4-ED29-4C40-98E6-4A341D6E6354}"/>
    <dgm:cxn modelId="{4CA956C7-3C34-45BD-BEBF-F88F54BC3B92}" srcId="{62F28B6B-B029-4AF3-85B7-BD2B7AFF21A1}" destId="{736B0115-925E-4BF0-BA83-5D6221A5E41C}" srcOrd="0" destOrd="0" parTransId="{03009B00-00CA-4F61-80E9-2CD6BDC31D04}" sibTransId="{6BC48343-47D4-401B-81E4-7D11D37AD601}"/>
    <dgm:cxn modelId="{9C09D0D5-C6E4-2E43-8761-D5B3AADFCE70}" type="presOf" srcId="{4887B6D4-540D-48B5-A421-A8231B8C4194}" destId="{3FEDE88F-8F0F-314B-BD56-92C5F6D947AD}" srcOrd="0" destOrd="1" presId="urn:microsoft.com/office/officeart/2005/8/layout/vList2"/>
    <dgm:cxn modelId="{6D8013DD-EE59-3546-A58E-9651F97ECC61}" type="presOf" srcId="{62F28B6B-B029-4AF3-85B7-BD2B7AFF21A1}" destId="{865473B1-AF88-5C4D-9484-1ED682E7AAA5}" srcOrd="0" destOrd="0" presId="urn:microsoft.com/office/officeart/2005/8/layout/vList2"/>
    <dgm:cxn modelId="{9987A5E3-5278-8046-B876-9901C130D1CF}" type="presOf" srcId="{DFDA4ABD-DFB5-4E36-8058-8E3F2FFAFF1C}" destId="{9552498C-91DC-504F-85EA-1B8119B9435D}" srcOrd="0" destOrd="0" presId="urn:microsoft.com/office/officeart/2005/8/layout/vList2"/>
    <dgm:cxn modelId="{450681EA-E18E-423F-81C4-D01D8539EB95}" srcId="{62F28B6B-B029-4AF3-85B7-BD2B7AFF21A1}" destId="{689A0FB8-27EB-470C-A8F7-C1715289985D}" srcOrd="3" destOrd="0" parTransId="{1651FEEE-C40B-4708-9DA3-2794359845D9}" sibTransId="{686406ED-66E9-4FE0-ADA9-1969FA193C66}"/>
    <dgm:cxn modelId="{4AA0D7F4-FF77-4746-9119-BC6AB7F498BB}" srcId="{81A05734-6FA1-4F53-8399-FC853BC08F93}" destId="{DFDA4ABD-DFB5-4E36-8058-8E3F2FFAFF1C}" srcOrd="0" destOrd="0" parTransId="{2A0A1D9C-B2DC-4859-918D-47635E5C4631}" sibTransId="{FF13EB6C-B3B3-40AF-B75D-41227790ED84}"/>
    <dgm:cxn modelId="{A79E6AEF-1145-824E-81B6-0A72DE9EE6B5}" type="presParOf" srcId="{0C4BD57B-4D0B-C542-AFFF-4EDA0AA45325}" destId="{745C7CF3-A415-2044-A754-19435CE16CB1}" srcOrd="0" destOrd="0" presId="urn:microsoft.com/office/officeart/2005/8/layout/vList2"/>
    <dgm:cxn modelId="{8C02866A-6581-7B40-B66A-C4A32D128961}" type="presParOf" srcId="{0C4BD57B-4D0B-C542-AFFF-4EDA0AA45325}" destId="{3DD190A1-570C-0C4F-807B-8BE989324897}" srcOrd="1" destOrd="0" presId="urn:microsoft.com/office/officeart/2005/8/layout/vList2"/>
    <dgm:cxn modelId="{338AE2C1-B36F-3A4F-8CF6-74124626BEC8}" type="presParOf" srcId="{0C4BD57B-4D0B-C542-AFFF-4EDA0AA45325}" destId="{0EA603D5-3C95-7448-9948-55C0BB144A77}" srcOrd="2" destOrd="0" presId="urn:microsoft.com/office/officeart/2005/8/layout/vList2"/>
    <dgm:cxn modelId="{DE817EE3-EC42-4A4F-8421-CEABCCED538A}" type="presParOf" srcId="{0C4BD57B-4D0B-C542-AFFF-4EDA0AA45325}" destId="{9552498C-91DC-504F-85EA-1B8119B9435D}" srcOrd="3" destOrd="0" presId="urn:microsoft.com/office/officeart/2005/8/layout/vList2"/>
    <dgm:cxn modelId="{BD38E5A8-0C42-724A-ABDD-E94AFE6A985B}" type="presParOf" srcId="{0C4BD57B-4D0B-C542-AFFF-4EDA0AA45325}" destId="{865473B1-AF88-5C4D-9484-1ED682E7AAA5}" srcOrd="4" destOrd="0" presId="urn:microsoft.com/office/officeart/2005/8/layout/vList2"/>
    <dgm:cxn modelId="{994E5112-F67B-8B42-9019-8B5214840307}" type="presParOf" srcId="{0C4BD57B-4D0B-C542-AFFF-4EDA0AA45325}" destId="{3FEDE88F-8F0F-314B-BD56-92C5F6D947A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ED5A53-7FD8-4457-8777-297BC8C3CB2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ABD5B4A-22AE-4594-AE55-90E21053D5FA}">
      <dgm:prSet/>
      <dgm:spPr/>
      <dgm:t>
        <a:bodyPr/>
        <a:lstStyle/>
        <a:p>
          <a:r>
            <a:rPr lang="en-US"/>
            <a:t>1- Chronicity.</a:t>
          </a:r>
        </a:p>
      </dgm:t>
    </dgm:pt>
    <dgm:pt modelId="{FF5ED349-B3BC-41D0-B89E-B35B7BCED78C}" type="parTrans" cxnId="{261A3DA4-D5E1-42CB-8C66-1EC48117AA00}">
      <dgm:prSet/>
      <dgm:spPr/>
      <dgm:t>
        <a:bodyPr/>
        <a:lstStyle/>
        <a:p>
          <a:endParaRPr lang="en-US"/>
        </a:p>
      </dgm:t>
    </dgm:pt>
    <dgm:pt modelId="{AB87A83E-3358-4332-93A9-23BE42324008}" type="sibTrans" cxnId="{261A3DA4-D5E1-42CB-8C66-1EC48117AA00}">
      <dgm:prSet/>
      <dgm:spPr/>
      <dgm:t>
        <a:bodyPr/>
        <a:lstStyle/>
        <a:p>
          <a:endParaRPr lang="en-US"/>
        </a:p>
      </dgm:t>
    </dgm:pt>
    <dgm:pt modelId="{3A27CCE0-36F0-4ACF-963C-C66599DEDCB0}">
      <dgm:prSet/>
      <dgm:spPr/>
      <dgm:t>
        <a:bodyPr/>
        <a:lstStyle/>
        <a:p>
          <a:r>
            <a:rPr lang="en-US"/>
            <a:t>2- Abscess.</a:t>
          </a:r>
        </a:p>
      </dgm:t>
    </dgm:pt>
    <dgm:pt modelId="{C9452776-844C-4ABF-9396-06F46078E9F1}" type="parTrans" cxnId="{84E16B40-1532-40CD-A181-F801B22CEC24}">
      <dgm:prSet/>
      <dgm:spPr/>
      <dgm:t>
        <a:bodyPr/>
        <a:lstStyle/>
        <a:p>
          <a:endParaRPr lang="en-US"/>
        </a:p>
      </dgm:t>
    </dgm:pt>
    <dgm:pt modelId="{1EEC7A4E-23B3-4A62-A17E-2603EBB20245}" type="sibTrans" cxnId="{84E16B40-1532-40CD-A181-F801B22CEC24}">
      <dgm:prSet/>
      <dgm:spPr/>
      <dgm:t>
        <a:bodyPr/>
        <a:lstStyle/>
        <a:p>
          <a:endParaRPr lang="en-US"/>
        </a:p>
      </dgm:t>
    </dgm:pt>
    <dgm:pt modelId="{86252A57-02AB-45FC-973E-A7EDB5D0FE50}">
      <dgm:prSet/>
      <dgm:spPr/>
      <dgm:t>
        <a:bodyPr/>
        <a:lstStyle/>
        <a:p>
          <a:r>
            <a:rPr lang="en-US"/>
            <a:t>3- Stone.</a:t>
          </a:r>
        </a:p>
      </dgm:t>
    </dgm:pt>
    <dgm:pt modelId="{51F6DC42-4D1E-464D-A512-C3E43B71F3BA}" type="parTrans" cxnId="{3922E5BC-668A-4BD7-BD54-2D82A4BA89B6}">
      <dgm:prSet/>
      <dgm:spPr/>
      <dgm:t>
        <a:bodyPr/>
        <a:lstStyle/>
        <a:p>
          <a:endParaRPr lang="en-US"/>
        </a:p>
      </dgm:t>
    </dgm:pt>
    <dgm:pt modelId="{7D095FBE-0A19-4537-9A65-61BED3CCE63A}" type="sibTrans" cxnId="{3922E5BC-668A-4BD7-BD54-2D82A4BA89B6}">
      <dgm:prSet/>
      <dgm:spPr/>
      <dgm:t>
        <a:bodyPr/>
        <a:lstStyle/>
        <a:p>
          <a:endParaRPr lang="en-US"/>
        </a:p>
      </dgm:t>
    </dgm:pt>
    <dgm:pt modelId="{1173E982-6EE5-4E6D-9295-AA78221C8781}">
      <dgm:prSet/>
      <dgm:spPr/>
      <dgm:t>
        <a:bodyPr/>
        <a:lstStyle/>
        <a:p>
          <a:r>
            <a:rPr lang="en-US"/>
            <a:t>4- Fistula</a:t>
          </a:r>
        </a:p>
      </dgm:t>
    </dgm:pt>
    <dgm:pt modelId="{42157D84-2C0F-4FFF-AEBE-00FE58C57DB2}" type="parTrans" cxnId="{225FE3B8-2074-418A-B96D-E777EB8D6CBF}">
      <dgm:prSet/>
      <dgm:spPr/>
      <dgm:t>
        <a:bodyPr/>
        <a:lstStyle/>
        <a:p>
          <a:endParaRPr lang="en-US"/>
        </a:p>
      </dgm:t>
    </dgm:pt>
    <dgm:pt modelId="{47C3EF98-1DCC-4F04-B457-9B9A586A91E6}" type="sibTrans" cxnId="{225FE3B8-2074-418A-B96D-E777EB8D6CBF}">
      <dgm:prSet/>
      <dgm:spPr/>
      <dgm:t>
        <a:bodyPr/>
        <a:lstStyle/>
        <a:p>
          <a:endParaRPr lang="en-US"/>
        </a:p>
      </dgm:t>
    </dgm:pt>
    <dgm:pt modelId="{39D660A7-B179-483C-925F-E39059B97A2C}">
      <dgm:prSet/>
      <dgm:spPr/>
      <dgm:t>
        <a:bodyPr/>
        <a:lstStyle/>
        <a:p>
          <a:r>
            <a:rPr lang="en-US"/>
            <a:t>5- Spread of infection (ear, mastoid region and retropharyngeal space)</a:t>
          </a:r>
        </a:p>
      </dgm:t>
    </dgm:pt>
    <dgm:pt modelId="{C440B6A6-7A70-46F3-9F98-905C3D7DCC2F}" type="parTrans" cxnId="{D431AFD4-D8D4-48AE-951D-5737E782096A}">
      <dgm:prSet/>
      <dgm:spPr/>
      <dgm:t>
        <a:bodyPr/>
        <a:lstStyle/>
        <a:p>
          <a:endParaRPr lang="en-US"/>
        </a:p>
      </dgm:t>
    </dgm:pt>
    <dgm:pt modelId="{74D9D4E3-575A-4A86-8332-4A020E5A5F7F}" type="sibTrans" cxnId="{D431AFD4-D8D4-48AE-951D-5737E782096A}">
      <dgm:prSet/>
      <dgm:spPr/>
      <dgm:t>
        <a:bodyPr/>
        <a:lstStyle/>
        <a:p>
          <a:endParaRPr lang="en-US"/>
        </a:p>
      </dgm:t>
    </dgm:pt>
    <dgm:pt modelId="{221DE30F-22CF-D843-BEF0-427491AC1FA9}" type="pres">
      <dgm:prSet presAssocID="{43ED5A53-7FD8-4457-8777-297BC8C3CB2A}" presName="linear" presStyleCnt="0">
        <dgm:presLayoutVars>
          <dgm:animLvl val="lvl"/>
          <dgm:resizeHandles val="exact"/>
        </dgm:presLayoutVars>
      </dgm:prSet>
      <dgm:spPr/>
    </dgm:pt>
    <dgm:pt modelId="{BD75F9ED-1FD7-204D-A247-E3F28F3630C3}" type="pres">
      <dgm:prSet presAssocID="{EABD5B4A-22AE-4594-AE55-90E21053D5F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5CA3739-E5C5-EA43-BD05-562E67B39F38}" type="pres">
      <dgm:prSet presAssocID="{AB87A83E-3358-4332-93A9-23BE42324008}" presName="spacer" presStyleCnt="0"/>
      <dgm:spPr/>
    </dgm:pt>
    <dgm:pt modelId="{AD672ED9-BFAB-AF49-85C6-9454AF243189}" type="pres">
      <dgm:prSet presAssocID="{3A27CCE0-36F0-4ACF-963C-C66599DEDCB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7416E5C-5C07-564E-A2B4-F0F32A4FA351}" type="pres">
      <dgm:prSet presAssocID="{1EEC7A4E-23B3-4A62-A17E-2603EBB20245}" presName="spacer" presStyleCnt="0"/>
      <dgm:spPr/>
    </dgm:pt>
    <dgm:pt modelId="{F3E62090-0063-B949-BEB6-86C23122BCCB}" type="pres">
      <dgm:prSet presAssocID="{86252A57-02AB-45FC-973E-A7EDB5D0FE5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67C1CF5-7C2E-0446-91BE-DB38887709C5}" type="pres">
      <dgm:prSet presAssocID="{7D095FBE-0A19-4537-9A65-61BED3CCE63A}" presName="spacer" presStyleCnt="0"/>
      <dgm:spPr/>
    </dgm:pt>
    <dgm:pt modelId="{272C9A3C-59B3-374E-B6D7-F25804E7C0F3}" type="pres">
      <dgm:prSet presAssocID="{1173E982-6EE5-4E6D-9295-AA78221C878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45569BC-6524-674D-91D4-D5DCBBA81E11}" type="pres">
      <dgm:prSet presAssocID="{47C3EF98-1DCC-4F04-B457-9B9A586A91E6}" presName="spacer" presStyleCnt="0"/>
      <dgm:spPr/>
    </dgm:pt>
    <dgm:pt modelId="{7A6DFE95-3E2E-8548-BE22-CB438365FDC3}" type="pres">
      <dgm:prSet presAssocID="{39D660A7-B179-483C-925F-E39059B97A2C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B4A0603-EC76-2946-8688-97C403750CE5}" type="presOf" srcId="{EABD5B4A-22AE-4594-AE55-90E21053D5FA}" destId="{BD75F9ED-1FD7-204D-A247-E3F28F3630C3}" srcOrd="0" destOrd="0" presId="urn:microsoft.com/office/officeart/2005/8/layout/vList2"/>
    <dgm:cxn modelId="{A0DBEF06-04C3-2046-BB4B-9CF84E5FD835}" type="presOf" srcId="{43ED5A53-7FD8-4457-8777-297BC8C3CB2A}" destId="{221DE30F-22CF-D843-BEF0-427491AC1FA9}" srcOrd="0" destOrd="0" presId="urn:microsoft.com/office/officeart/2005/8/layout/vList2"/>
    <dgm:cxn modelId="{84E16B40-1532-40CD-A181-F801B22CEC24}" srcId="{43ED5A53-7FD8-4457-8777-297BC8C3CB2A}" destId="{3A27CCE0-36F0-4ACF-963C-C66599DEDCB0}" srcOrd="1" destOrd="0" parTransId="{C9452776-844C-4ABF-9396-06F46078E9F1}" sibTransId="{1EEC7A4E-23B3-4A62-A17E-2603EBB20245}"/>
    <dgm:cxn modelId="{A2EB5C56-96D1-864A-88E3-13F33BD9ECE9}" type="presOf" srcId="{86252A57-02AB-45FC-973E-A7EDB5D0FE50}" destId="{F3E62090-0063-B949-BEB6-86C23122BCCB}" srcOrd="0" destOrd="0" presId="urn:microsoft.com/office/officeart/2005/8/layout/vList2"/>
    <dgm:cxn modelId="{8E32C284-C184-D248-A8BA-FAA0665DBDB7}" type="presOf" srcId="{39D660A7-B179-483C-925F-E39059B97A2C}" destId="{7A6DFE95-3E2E-8548-BE22-CB438365FDC3}" srcOrd="0" destOrd="0" presId="urn:microsoft.com/office/officeart/2005/8/layout/vList2"/>
    <dgm:cxn modelId="{261A3DA4-D5E1-42CB-8C66-1EC48117AA00}" srcId="{43ED5A53-7FD8-4457-8777-297BC8C3CB2A}" destId="{EABD5B4A-22AE-4594-AE55-90E21053D5FA}" srcOrd="0" destOrd="0" parTransId="{FF5ED349-B3BC-41D0-B89E-B35B7BCED78C}" sibTransId="{AB87A83E-3358-4332-93A9-23BE42324008}"/>
    <dgm:cxn modelId="{225FE3B8-2074-418A-B96D-E777EB8D6CBF}" srcId="{43ED5A53-7FD8-4457-8777-297BC8C3CB2A}" destId="{1173E982-6EE5-4E6D-9295-AA78221C8781}" srcOrd="3" destOrd="0" parTransId="{42157D84-2C0F-4FFF-AEBE-00FE58C57DB2}" sibTransId="{47C3EF98-1DCC-4F04-B457-9B9A586A91E6}"/>
    <dgm:cxn modelId="{3922E5BC-668A-4BD7-BD54-2D82A4BA89B6}" srcId="{43ED5A53-7FD8-4457-8777-297BC8C3CB2A}" destId="{86252A57-02AB-45FC-973E-A7EDB5D0FE50}" srcOrd="2" destOrd="0" parTransId="{51F6DC42-4D1E-464D-A512-C3E43B71F3BA}" sibTransId="{7D095FBE-0A19-4537-9A65-61BED3CCE63A}"/>
    <dgm:cxn modelId="{890BABCD-8E06-BF40-B35D-A6AAA3684722}" type="presOf" srcId="{1173E982-6EE5-4E6D-9295-AA78221C8781}" destId="{272C9A3C-59B3-374E-B6D7-F25804E7C0F3}" srcOrd="0" destOrd="0" presId="urn:microsoft.com/office/officeart/2005/8/layout/vList2"/>
    <dgm:cxn modelId="{D431AFD4-D8D4-48AE-951D-5737E782096A}" srcId="{43ED5A53-7FD8-4457-8777-297BC8C3CB2A}" destId="{39D660A7-B179-483C-925F-E39059B97A2C}" srcOrd="4" destOrd="0" parTransId="{C440B6A6-7A70-46F3-9F98-905C3D7DCC2F}" sibTransId="{74D9D4E3-575A-4A86-8332-4A020E5A5F7F}"/>
    <dgm:cxn modelId="{01BED5F7-0D4F-A142-88C3-30C6CE72AC7D}" type="presOf" srcId="{3A27CCE0-36F0-4ACF-963C-C66599DEDCB0}" destId="{AD672ED9-BFAB-AF49-85C6-9454AF243189}" srcOrd="0" destOrd="0" presId="urn:microsoft.com/office/officeart/2005/8/layout/vList2"/>
    <dgm:cxn modelId="{28701BE3-130A-BF4D-84FF-DFCE5D894AC4}" type="presParOf" srcId="{221DE30F-22CF-D843-BEF0-427491AC1FA9}" destId="{BD75F9ED-1FD7-204D-A247-E3F28F3630C3}" srcOrd="0" destOrd="0" presId="urn:microsoft.com/office/officeart/2005/8/layout/vList2"/>
    <dgm:cxn modelId="{D1B79BD2-4904-734A-8393-1BF80A4ADCFB}" type="presParOf" srcId="{221DE30F-22CF-D843-BEF0-427491AC1FA9}" destId="{C5CA3739-E5C5-EA43-BD05-562E67B39F38}" srcOrd="1" destOrd="0" presId="urn:microsoft.com/office/officeart/2005/8/layout/vList2"/>
    <dgm:cxn modelId="{C82D324E-F9A1-B54C-A155-6E13D7114966}" type="presParOf" srcId="{221DE30F-22CF-D843-BEF0-427491AC1FA9}" destId="{AD672ED9-BFAB-AF49-85C6-9454AF243189}" srcOrd="2" destOrd="0" presId="urn:microsoft.com/office/officeart/2005/8/layout/vList2"/>
    <dgm:cxn modelId="{0B49377D-63DB-F445-90F9-90116DE2DED0}" type="presParOf" srcId="{221DE30F-22CF-D843-BEF0-427491AC1FA9}" destId="{07416E5C-5C07-564E-A2B4-F0F32A4FA351}" srcOrd="3" destOrd="0" presId="urn:microsoft.com/office/officeart/2005/8/layout/vList2"/>
    <dgm:cxn modelId="{C5C867E1-43C0-5942-874E-37E9DB321545}" type="presParOf" srcId="{221DE30F-22CF-D843-BEF0-427491AC1FA9}" destId="{F3E62090-0063-B949-BEB6-86C23122BCCB}" srcOrd="4" destOrd="0" presId="urn:microsoft.com/office/officeart/2005/8/layout/vList2"/>
    <dgm:cxn modelId="{38A17A0E-9ADB-C740-882C-155DAF21F9C7}" type="presParOf" srcId="{221DE30F-22CF-D843-BEF0-427491AC1FA9}" destId="{D67C1CF5-7C2E-0446-91BE-DB38887709C5}" srcOrd="5" destOrd="0" presId="urn:microsoft.com/office/officeart/2005/8/layout/vList2"/>
    <dgm:cxn modelId="{F6A84F2C-B2F3-2246-AE16-F0A257F0EE37}" type="presParOf" srcId="{221DE30F-22CF-D843-BEF0-427491AC1FA9}" destId="{272C9A3C-59B3-374E-B6D7-F25804E7C0F3}" srcOrd="6" destOrd="0" presId="urn:microsoft.com/office/officeart/2005/8/layout/vList2"/>
    <dgm:cxn modelId="{C9D5163E-1ABA-2448-953F-C87C9F025F21}" type="presParOf" srcId="{221DE30F-22CF-D843-BEF0-427491AC1FA9}" destId="{745569BC-6524-674D-91D4-D5DCBBA81E11}" srcOrd="7" destOrd="0" presId="urn:microsoft.com/office/officeart/2005/8/layout/vList2"/>
    <dgm:cxn modelId="{6B058CB2-2EFB-584E-B45D-E5C67EBF8EAA}" type="presParOf" srcId="{221DE30F-22CF-D843-BEF0-427491AC1FA9}" destId="{7A6DFE95-3E2E-8548-BE22-CB438365FDC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FE9D8C-E154-468A-BD6A-856D952D8432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7A21C71-A3CD-4930-BEA5-A368CC84C0E7}">
      <dgm:prSet/>
      <dgm:spPr/>
      <dgm:t>
        <a:bodyPr/>
        <a:lstStyle/>
        <a:p>
          <a:r>
            <a:rPr lang="en-US"/>
            <a:t>Submandibular &gt; parotid gland. . </a:t>
          </a:r>
        </a:p>
      </dgm:t>
    </dgm:pt>
    <dgm:pt modelId="{3F48E670-CF79-4FED-B817-C0EA99D1A1C4}" type="parTrans" cxnId="{E2F49569-D56A-4BD9-BB8A-552AFB49551B}">
      <dgm:prSet/>
      <dgm:spPr/>
      <dgm:t>
        <a:bodyPr/>
        <a:lstStyle/>
        <a:p>
          <a:endParaRPr lang="en-US"/>
        </a:p>
      </dgm:t>
    </dgm:pt>
    <dgm:pt modelId="{8F49AAC0-7C8F-4E35-A05E-ABE92D1CBAAA}" type="sibTrans" cxnId="{E2F49569-D56A-4BD9-BB8A-552AFB49551B}">
      <dgm:prSet/>
      <dgm:spPr/>
      <dgm:t>
        <a:bodyPr/>
        <a:lstStyle/>
        <a:p>
          <a:endParaRPr lang="en-US"/>
        </a:p>
      </dgm:t>
    </dgm:pt>
    <dgm:pt modelId="{FC022609-2982-4941-83FF-37DC7BFBCE75}">
      <dgm:prSet/>
      <dgm:spPr/>
      <dgm:t>
        <a:bodyPr/>
        <a:lstStyle/>
        <a:p>
          <a:r>
            <a:rPr lang="en-US"/>
            <a:t>Predisposing factors:</a:t>
          </a:r>
        </a:p>
      </dgm:t>
    </dgm:pt>
    <dgm:pt modelId="{3F04FEBB-5B2C-4345-916A-1891899F630F}" type="parTrans" cxnId="{25AEAC37-A858-44A0-A631-63F17006376E}">
      <dgm:prSet/>
      <dgm:spPr/>
      <dgm:t>
        <a:bodyPr/>
        <a:lstStyle/>
        <a:p>
          <a:endParaRPr lang="en-US"/>
        </a:p>
      </dgm:t>
    </dgm:pt>
    <dgm:pt modelId="{1B486AF8-A10A-4604-AFA0-F3EE14798C6D}" type="sibTrans" cxnId="{25AEAC37-A858-44A0-A631-63F17006376E}">
      <dgm:prSet/>
      <dgm:spPr/>
      <dgm:t>
        <a:bodyPr/>
        <a:lstStyle/>
        <a:p>
          <a:endParaRPr lang="en-US"/>
        </a:p>
      </dgm:t>
    </dgm:pt>
    <dgm:pt modelId="{9DCAD36D-03CC-4C5F-A693-682BF39FCEB3}">
      <dgm:prSet/>
      <dgm:spPr/>
      <dgm:t>
        <a:bodyPr/>
        <a:lstStyle/>
        <a:p>
          <a:r>
            <a:rPr lang="en-US"/>
            <a:t>1- Following acute due to persistence of the same predisposing factors or inadequate treatment.</a:t>
          </a:r>
        </a:p>
      </dgm:t>
    </dgm:pt>
    <dgm:pt modelId="{D92FBD26-E00C-4E12-B1BF-09E4DE7C1BCB}" type="parTrans" cxnId="{744AF7C3-D986-4518-AD61-F9D15B034D5F}">
      <dgm:prSet/>
      <dgm:spPr/>
      <dgm:t>
        <a:bodyPr/>
        <a:lstStyle/>
        <a:p>
          <a:endParaRPr lang="en-US"/>
        </a:p>
      </dgm:t>
    </dgm:pt>
    <dgm:pt modelId="{B85D5D24-4C7B-4FAB-B817-D3F24A9184F6}" type="sibTrans" cxnId="{744AF7C3-D986-4518-AD61-F9D15B034D5F}">
      <dgm:prSet/>
      <dgm:spPr/>
      <dgm:t>
        <a:bodyPr/>
        <a:lstStyle/>
        <a:p>
          <a:endParaRPr lang="en-US"/>
        </a:p>
      </dgm:t>
    </dgm:pt>
    <dgm:pt modelId="{DD75B433-2272-4895-B67D-F266E12FD5BB}">
      <dgm:prSet/>
      <dgm:spPr/>
      <dgm:t>
        <a:bodyPr/>
        <a:lstStyle/>
        <a:p>
          <a:r>
            <a:rPr lang="en-US"/>
            <a:t>2-Partial duct obstruction by stone , stricture or Sialectasis.</a:t>
          </a:r>
        </a:p>
      </dgm:t>
    </dgm:pt>
    <dgm:pt modelId="{D6273648-E5B9-46C5-98BD-92E84E5C8D06}" type="parTrans" cxnId="{94CFF12D-00A5-4B4F-B509-4A9D02509EBB}">
      <dgm:prSet/>
      <dgm:spPr/>
      <dgm:t>
        <a:bodyPr/>
        <a:lstStyle/>
        <a:p>
          <a:endParaRPr lang="en-US"/>
        </a:p>
      </dgm:t>
    </dgm:pt>
    <dgm:pt modelId="{14DE2E84-E942-49A9-8F7A-FF9BF5BDF413}" type="sibTrans" cxnId="{94CFF12D-00A5-4B4F-B509-4A9D02509EBB}">
      <dgm:prSet/>
      <dgm:spPr/>
      <dgm:t>
        <a:bodyPr/>
        <a:lstStyle/>
        <a:p>
          <a:endParaRPr lang="en-US"/>
        </a:p>
      </dgm:t>
    </dgm:pt>
    <dgm:pt modelId="{9073E194-6A3C-4ED5-BCF2-908D465AD376}">
      <dgm:prSet/>
      <dgm:spPr/>
      <dgm:t>
        <a:bodyPr/>
        <a:lstStyle/>
        <a:p>
          <a:r>
            <a:rPr lang="en-US"/>
            <a:t>3-Autoimmune diseases of salivary gland.</a:t>
          </a:r>
        </a:p>
      </dgm:t>
    </dgm:pt>
    <dgm:pt modelId="{1E7C9AEC-2165-42E4-B297-DB92E7699C53}" type="parTrans" cxnId="{8352BAAB-C0D5-4C36-870B-F49B154A5C95}">
      <dgm:prSet/>
      <dgm:spPr/>
      <dgm:t>
        <a:bodyPr/>
        <a:lstStyle/>
        <a:p>
          <a:endParaRPr lang="en-US"/>
        </a:p>
      </dgm:t>
    </dgm:pt>
    <dgm:pt modelId="{B75EAF47-1CC6-4039-80A7-605C2B25C187}" type="sibTrans" cxnId="{8352BAAB-C0D5-4C36-870B-F49B154A5C95}">
      <dgm:prSet/>
      <dgm:spPr/>
      <dgm:t>
        <a:bodyPr/>
        <a:lstStyle/>
        <a:p>
          <a:endParaRPr lang="en-US"/>
        </a:p>
      </dgm:t>
    </dgm:pt>
    <dgm:pt modelId="{2694CC4D-3656-6D43-BE04-2C7D2FF18DEC}" type="pres">
      <dgm:prSet presAssocID="{86FE9D8C-E154-468A-BD6A-856D952D843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F525641-E383-3C40-A81E-D169EBF6AC9B}" type="pres">
      <dgm:prSet presAssocID="{E7A21C71-A3CD-4930-BEA5-A368CC84C0E7}" presName="root1" presStyleCnt="0"/>
      <dgm:spPr/>
    </dgm:pt>
    <dgm:pt modelId="{E3FA38BE-3954-404D-9DCC-8357C3ED8C90}" type="pres">
      <dgm:prSet presAssocID="{E7A21C71-A3CD-4930-BEA5-A368CC84C0E7}" presName="LevelOneTextNode" presStyleLbl="node0" presStyleIdx="0" presStyleCnt="2">
        <dgm:presLayoutVars>
          <dgm:chPref val="3"/>
        </dgm:presLayoutVars>
      </dgm:prSet>
      <dgm:spPr/>
    </dgm:pt>
    <dgm:pt modelId="{FE01A03A-4966-5147-BA6E-EC55C3C46D03}" type="pres">
      <dgm:prSet presAssocID="{E7A21C71-A3CD-4930-BEA5-A368CC84C0E7}" presName="level2hierChild" presStyleCnt="0"/>
      <dgm:spPr/>
    </dgm:pt>
    <dgm:pt modelId="{58A33C24-0A10-5345-818D-35A4FD3BCB1B}" type="pres">
      <dgm:prSet presAssocID="{FC022609-2982-4941-83FF-37DC7BFBCE75}" presName="root1" presStyleCnt="0"/>
      <dgm:spPr/>
    </dgm:pt>
    <dgm:pt modelId="{7744227C-C539-514E-9FDF-8FA01C423E57}" type="pres">
      <dgm:prSet presAssocID="{FC022609-2982-4941-83FF-37DC7BFBCE75}" presName="LevelOneTextNode" presStyleLbl="node0" presStyleIdx="1" presStyleCnt="2">
        <dgm:presLayoutVars>
          <dgm:chPref val="3"/>
        </dgm:presLayoutVars>
      </dgm:prSet>
      <dgm:spPr/>
    </dgm:pt>
    <dgm:pt modelId="{4C0D2C0D-673B-014B-98DE-276CFAA9F336}" type="pres">
      <dgm:prSet presAssocID="{FC022609-2982-4941-83FF-37DC7BFBCE75}" presName="level2hierChild" presStyleCnt="0"/>
      <dgm:spPr/>
    </dgm:pt>
    <dgm:pt modelId="{9EEE8D8F-2879-F549-A88C-54C3F239B373}" type="pres">
      <dgm:prSet presAssocID="{D92FBD26-E00C-4E12-B1BF-09E4DE7C1BCB}" presName="conn2-1" presStyleLbl="parChTrans1D2" presStyleIdx="0" presStyleCnt="3"/>
      <dgm:spPr/>
    </dgm:pt>
    <dgm:pt modelId="{D7E83D24-581D-A74E-9E05-6D6A8C55605C}" type="pres">
      <dgm:prSet presAssocID="{D92FBD26-E00C-4E12-B1BF-09E4DE7C1BCB}" presName="connTx" presStyleLbl="parChTrans1D2" presStyleIdx="0" presStyleCnt="3"/>
      <dgm:spPr/>
    </dgm:pt>
    <dgm:pt modelId="{D895BDDB-54BC-714E-BBDE-16530062D5CF}" type="pres">
      <dgm:prSet presAssocID="{9DCAD36D-03CC-4C5F-A693-682BF39FCEB3}" presName="root2" presStyleCnt="0"/>
      <dgm:spPr/>
    </dgm:pt>
    <dgm:pt modelId="{30304502-214F-CF41-9E24-86DE1430BD24}" type="pres">
      <dgm:prSet presAssocID="{9DCAD36D-03CC-4C5F-A693-682BF39FCEB3}" presName="LevelTwoTextNode" presStyleLbl="node2" presStyleIdx="0" presStyleCnt="3">
        <dgm:presLayoutVars>
          <dgm:chPref val="3"/>
        </dgm:presLayoutVars>
      </dgm:prSet>
      <dgm:spPr/>
    </dgm:pt>
    <dgm:pt modelId="{E45331F4-8AFF-5248-B2DD-8D26EA186195}" type="pres">
      <dgm:prSet presAssocID="{9DCAD36D-03CC-4C5F-A693-682BF39FCEB3}" presName="level3hierChild" presStyleCnt="0"/>
      <dgm:spPr/>
    </dgm:pt>
    <dgm:pt modelId="{4779F4E5-FF06-C14C-A215-0969C2C31ED2}" type="pres">
      <dgm:prSet presAssocID="{D6273648-E5B9-46C5-98BD-92E84E5C8D06}" presName="conn2-1" presStyleLbl="parChTrans1D2" presStyleIdx="1" presStyleCnt="3"/>
      <dgm:spPr/>
    </dgm:pt>
    <dgm:pt modelId="{6FD75B8E-3789-D042-B0DB-697E96E1F0FB}" type="pres">
      <dgm:prSet presAssocID="{D6273648-E5B9-46C5-98BD-92E84E5C8D06}" presName="connTx" presStyleLbl="parChTrans1D2" presStyleIdx="1" presStyleCnt="3"/>
      <dgm:spPr/>
    </dgm:pt>
    <dgm:pt modelId="{E701977D-59A0-A14E-84CE-F7C2D2B9FA42}" type="pres">
      <dgm:prSet presAssocID="{DD75B433-2272-4895-B67D-F266E12FD5BB}" presName="root2" presStyleCnt="0"/>
      <dgm:spPr/>
    </dgm:pt>
    <dgm:pt modelId="{8B1282F9-2327-4A47-A343-D135F9B3BBB8}" type="pres">
      <dgm:prSet presAssocID="{DD75B433-2272-4895-B67D-F266E12FD5BB}" presName="LevelTwoTextNode" presStyleLbl="node2" presStyleIdx="1" presStyleCnt="3">
        <dgm:presLayoutVars>
          <dgm:chPref val="3"/>
        </dgm:presLayoutVars>
      </dgm:prSet>
      <dgm:spPr/>
    </dgm:pt>
    <dgm:pt modelId="{443CC004-C57E-694C-8E44-3DA4F2768EF8}" type="pres">
      <dgm:prSet presAssocID="{DD75B433-2272-4895-B67D-F266E12FD5BB}" presName="level3hierChild" presStyleCnt="0"/>
      <dgm:spPr/>
    </dgm:pt>
    <dgm:pt modelId="{9A806A72-DDD4-EE40-A61A-6763BBE6D80F}" type="pres">
      <dgm:prSet presAssocID="{1E7C9AEC-2165-42E4-B297-DB92E7699C53}" presName="conn2-1" presStyleLbl="parChTrans1D2" presStyleIdx="2" presStyleCnt="3"/>
      <dgm:spPr/>
    </dgm:pt>
    <dgm:pt modelId="{6DA81BBF-C44B-484D-9E4E-266E688512C7}" type="pres">
      <dgm:prSet presAssocID="{1E7C9AEC-2165-42E4-B297-DB92E7699C53}" presName="connTx" presStyleLbl="parChTrans1D2" presStyleIdx="2" presStyleCnt="3"/>
      <dgm:spPr/>
    </dgm:pt>
    <dgm:pt modelId="{1A360A65-2F5E-1F4B-AC61-C748C2D83C06}" type="pres">
      <dgm:prSet presAssocID="{9073E194-6A3C-4ED5-BCF2-908D465AD376}" presName="root2" presStyleCnt="0"/>
      <dgm:spPr/>
    </dgm:pt>
    <dgm:pt modelId="{E0CFA03C-3239-8C44-AD5B-E97BFB58F17D}" type="pres">
      <dgm:prSet presAssocID="{9073E194-6A3C-4ED5-BCF2-908D465AD376}" presName="LevelTwoTextNode" presStyleLbl="node2" presStyleIdx="2" presStyleCnt="3">
        <dgm:presLayoutVars>
          <dgm:chPref val="3"/>
        </dgm:presLayoutVars>
      </dgm:prSet>
      <dgm:spPr/>
    </dgm:pt>
    <dgm:pt modelId="{960CA99F-716B-714B-BF29-192621899E1D}" type="pres">
      <dgm:prSet presAssocID="{9073E194-6A3C-4ED5-BCF2-908D465AD376}" presName="level3hierChild" presStyleCnt="0"/>
      <dgm:spPr/>
    </dgm:pt>
  </dgm:ptLst>
  <dgm:cxnLst>
    <dgm:cxn modelId="{2ED70216-0076-7D47-A3F9-140C40FB8E3F}" type="presOf" srcId="{D6273648-E5B9-46C5-98BD-92E84E5C8D06}" destId="{4779F4E5-FF06-C14C-A215-0969C2C31ED2}" srcOrd="0" destOrd="0" presId="urn:microsoft.com/office/officeart/2005/8/layout/hierarchy2"/>
    <dgm:cxn modelId="{34833219-75CB-5443-B7E4-D900C606B4E8}" type="presOf" srcId="{D92FBD26-E00C-4E12-B1BF-09E4DE7C1BCB}" destId="{9EEE8D8F-2879-F549-A88C-54C3F239B373}" srcOrd="0" destOrd="0" presId="urn:microsoft.com/office/officeart/2005/8/layout/hierarchy2"/>
    <dgm:cxn modelId="{94CFF12D-00A5-4B4F-B509-4A9D02509EBB}" srcId="{FC022609-2982-4941-83FF-37DC7BFBCE75}" destId="{DD75B433-2272-4895-B67D-F266E12FD5BB}" srcOrd="1" destOrd="0" parTransId="{D6273648-E5B9-46C5-98BD-92E84E5C8D06}" sibTransId="{14DE2E84-E942-49A9-8F7A-FF9BF5BDF413}"/>
    <dgm:cxn modelId="{B78D0D2F-F38D-0643-BDB7-46544948D767}" type="presOf" srcId="{1E7C9AEC-2165-42E4-B297-DB92E7699C53}" destId="{6DA81BBF-C44B-484D-9E4E-266E688512C7}" srcOrd="1" destOrd="0" presId="urn:microsoft.com/office/officeart/2005/8/layout/hierarchy2"/>
    <dgm:cxn modelId="{A35C6130-E93A-994A-9DA5-C0D71818DCAE}" type="presOf" srcId="{9073E194-6A3C-4ED5-BCF2-908D465AD376}" destId="{E0CFA03C-3239-8C44-AD5B-E97BFB58F17D}" srcOrd="0" destOrd="0" presId="urn:microsoft.com/office/officeart/2005/8/layout/hierarchy2"/>
    <dgm:cxn modelId="{CE14AA31-2F06-3849-8F86-C9018169B1CA}" type="presOf" srcId="{D6273648-E5B9-46C5-98BD-92E84E5C8D06}" destId="{6FD75B8E-3789-D042-B0DB-697E96E1F0FB}" srcOrd="1" destOrd="0" presId="urn:microsoft.com/office/officeart/2005/8/layout/hierarchy2"/>
    <dgm:cxn modelId="{25AEAC37-A858-44A0-A631-63F17006376E}" srcId="{86FE9D8C-E154-468A-BD6A-856D952D8432}" destId="{FC022609-2982-4941-83FF-37DC7BFBCE75}" srcOrd="1" destOrd="0" parTransId="{3F04FEBB-5B2C-4345-916A-1891899F630F}" sibTransId="{1B486AF8-A10A-4604-AFA0-F3EE14798C6D}"/>
    <dgm:cxn modelId="{18429B3D-932C-2442-B640-749F1ED75E96}" type="presOf" srcId="{D92FBD26-E00C-4E12-B1BF-09E4DE7C1BCB}" destId="{D7E83D24-581D-A74E-9E05-6D6A8C55605C}" srcOrd="1" destOrd="0" presId="urn:microsoft.com/office/officeart/2005/8/layout/hierarchy2"/>
    <dgm:cxn modelId="{E0AFC93E-864F-594C-8896-3515929776C0}" type="presOf" srcId="{1E7C9AEC-2165-42E4-B297-DB92E7699C53}" destId="{9A806A72-DDD4-EE40-A61A-6763BBE6D80F}" srcOrd="0" destOrd="0" presId="urn:microsoft.com/office/officeart/2005/8/layout/hierarchy2"/>
    <dgm:cxn modelId="{2157A960-2D72-9643-9B3A-80479D92DCB5}" type="presOf" srcId="{86FE9D8C-E154-468A-BD6A-856D952D8432}" destId="{2694CC4D-3656-6D43-BE04-2C7D2FF18DEC}" srcOrd="0" destOrd="0" presId="urn:microsoft.com/office/officeart/2005/8/layout/hierarchy2"/>
    <dgm:cxn modelId="{CE2E8862-7040-0649-A48A-5CD06322F659}" type="presOf" srcId="{9DCAD36D-03CC-4C5F-A693-682BF39FCEB3}" destId="{30304502-214F-CF41-9E24-86DE1430BD24}" srcOrd="0" destOrd="0" presId="urn:microsoft.com/office/officeart/2005/8/layout/hierarchy2"/>
    <dgm:cxn modelId="{E2F49569-D56A-4BD9-BB8A-552AFB49551B}" srcId="{86FE9D8C-E154-468A-BD6A-856D952D8432}" destId="{E7A21C71-A3CD-4930-BEA5-A368CC84C0E7}" srcOrd="0" destOrd="0" parTransId="{3F48E670-CF79-4FED-B817-C0EA99D1A1C4}" sibTransId="{8F49AAC0-7C8F-4E35-A05E-ABE92D1CBAAA}"/>
    <dgm:cxn modelId="{89E0568C-8F3B-DF4B-8624-2AD2ED291E8E}" type="presOf" srcId="{FC022609-2982-4941-83FF-37DC7BFBCE75}" destId="{7744227C-C539-514E-9FDF-8FA01C423E57}" srcOrd="0" destOrd="0" presId="urn:microsoft.com/office/officeart/2005/8/layout/hierarchy2"/>
    <dgm:cxn modelId="{07E3F599-F706-1F4B-99E8-9170D34F2247}" type="presOf" srcId="{E7A21C71-A3CD-4930-BEA5-A368CC84C0E7}" destId="{E3FA38BE-3954-404D-9DCC-8357C3ED8C90}" srcOrd="0" destOrd="0" presId="urn:microsoft.com/office/officeart/2005/8/layout/hierarchy2"/>
    <dgm:cxn modelId="{8352BAAB-C0D5-4C36-870B-F49B154A5C95}" srcId="{FC022609-2982-4941-83FF-37DC7BFBCE75}" destId="{9073E194-6A3C-4ED5-BCF2-908D465AD376}" srcOrd="2" destOrd="0" parTransId="{1E7C9AEC-2165-42E4-B297-DB92E7699C53}" sibTransId="{B75EAF47-1CC6-4039-80A7-605C2B25C187}"/>
    <dgm:cxn modelId="{744AF7C3-D986-4518-AD61-F9D15B034D5F}" srcId="{FC022609-2982-4941-83FF-37DC7BFBCE75}" destId="{9DCAD36D-03CC-4C5F-A693-682BF39FCEB3}" srcOrd="0" destOrd="0" parTransId="{D92FBD26-E00C-4E12-B1BF-09E4DE7C1BCB}" sibTransId="{B85D5D24-4C7B-4FAB-B817-D3F24A9184F6}"/>
    <dgm:cxn modelId="{0CD2B8E2-5E6C-6549-9E5B-5000ED9D536A}" type="presOf" srcId="{DD75B433-2272-4895-B67D-F266E12FD5BB}" destId="{8B1282F9-2327-4A47-A343-D135F9B3BBB8}" srcOrd="0" destOrd="0" presId="urn:microsoft.com/office/officeart/2005/8/layout/hierarchy2"/>
    <dgm:cxn modelId="{67797D26-6F25-7443-9A14-4D213494CE59}" type="presParOf" srcId="{2694CC4D-3656-6D43-BE04-2C7D2FF18DEC}" destId="{7F525641-E383-3C40-A81E-D169EBF6AC9B}" srcOrd="0" destOrd="0" presId="urn:microsoft.com/office/officeart/2005/8/layout/hierarchy2"/>
    <dgm:cxn modelId="{38974C1C-1496-554F-917E-4DCF815641B0}" type="presParOf" srcId="{7F525641-E383-3C40-A81E-D169EBF6AC9B}" destId="{E3FA38BE-3954-404D-9DCC-8357C3ED8C90}" srcOrd="0" destOrd="0" presId="urn:microsoft.com/office/officeart/2005/8/layout/hierarchy2"/>
    <dgm:cxn modelId="{E63B5876-FC9A-CA4F-B3DA-CD8C4D082D67}" type="presParOf" srcId="{7F525641-E383-3C40-A81E-D169EBF6AC9B}" destId="{FE01A03A-4966-5147-BA6E-EC55C3C46D03}" srcOrd="1" destOrd="0" presId="urn:microsoft.com/office/officeart/2005/8/layout/hierarchy2"/>
    <dgm:cxn modelId="{06670C67-C91C-634C-91C7-84B6CC15AA21}" type="presParOf" srcId="{2694CC4D-3656-6D43-BE04-2C7D2FF18DEC}" destId="{58A33C24-0A10-5345-818D-35A4FD3BCB1B}" srcOrd="1" destOrd="0" presId="urn:microsoft.com/office/officeart/2005/8/layout/hierarchy2"/>
    <dgm:cxn modelId="{FCFD7C69-53CA-5446-8496-CCD15FC66828}" type="presParOf" srcId="{58A33C24-0A10-5345-818D-35A4FD3BCB1B}" destId="{7744227C-C539-514E-9FDF-8FA01C423E57}" srcOrd="0" destOrd="0" presId="urn:microsoft.com/office/officeart/2005/8/layout/hierarchy2"/>
    <dgm:cxn modelId="{4FE08D1C-07D8-B94D-98F7-07969507A5F5}" type="presParOf" srcId="{58A33C24-0A10-5345-818D-35A4FD3BCB1B}" destId="{4C0D2C0D-673B-014B-98DE-276CFAA9F336}" srcOrd="1" destOrd="0" presId="urn:microsoft.com/office/officeart/2005/8/layout/hierarchy2"/>
    <dgm:cxn modelId="{E3DE6D04-19E4-2746-96A1-270140B4D867}" type="presParOf" srcId="{4C0D2C0D-673B-014B-98DE-276CFAA9F336}" destId="{9EEE8D8F-2879-F549-A88C-54C3F239B373}" srcOrd="0" destOrd="0" presId="urn:microsoft.com/office/officeart/2005/8/layout/hierarchy2"/>
    <dgm:cxn modelId="{F1B25FA8-7F63-F74E-BA42-616F2BE6288C}" type="presParOf" srcId="{9EEE8D8F-2879-F549-A88C-54C3F239B373}" destId="{D7E83D24-581D-A74E-9E05-6D6A8C55605C}" srcOrd="0" destOrd="0" presId="urn:microsoft.com/office/officeart/2005/8/layout/hierarchy2"/>
    <dgm:cxn modelId="{B440E302-C285-DF43-86E2-169CEF169555}" type="presParOf" srcId="{4C0D2C0D-673B-014B-98DE-276CFAA9F336}" destId="{D895BDDB-54BC-714E-BBDE-16530062D5CF}" srcOrd="1" destOrd="0" presId="urn:microsoft.com/office/officeart/2005/8/layout/hierarchy2"/>
    <dgm:cxn modelId="{C6A342BE-4FF3-174F-99DD-B2EF014D722A}" type="presParOf" srcId="{D895BDDB-54BC-714E-BBDE-16530062D5CF}" destId="{30304502-214F-CF41-9E24-86DE1430BD24}" srcOrd="0" destOrd="0" presId="urn:microsoft.com/office/officeart/2005/8/layout/hierarchy2"/>
    <dgm:cxn modelId="{432B1E32-6D8D-2D4B-B05D-AC3509CCB489}" type="presParOf" srcId="{D895BDDB-54BC-714E-BBDE-16530062D5CF}" destId="{E45331F4-8AFF-5248-B2DD-8D26EA186195}" srcOrd="1" destOrd="0" presId="urn:microsoft.com/office/officeart/2005/8/layout/hierarchy2"/>
    <dgm:cxn modelId="{72A67A27-EBD4-5E46-A0A6-69527B0E6EED}" type="presParOf" srcId="{4C0D2C0D-673B-014B-98DE-276CFAA9F336}" destId="{4779F4E5-FF06-C14C-A215-0969C2C31ED2}" srcOrd="2" destOrd="0" presId="urn:microsoft.com/office/officeart/2005/8/layout/hierarchy2"/>
    <dgm:cxn modelId="{59CD1EBF-B31F-4D49-88BB-7264DDDD1B4E}" type="presParOf" srcId="{4779F4E5-FF06-C14C-A215-0969C2C31ED2}" destId="{6FD75B8E-3789-D042-B0DB-697E96E1F0FB}" srcOrd="0" destOrd="0" presId="urn:microsoft.com/office/officeart/2005/8/layout/hierarchy2"/>
    <dgm:cxn modelId="{50C354D1-63B4-274C-8E47-31B2953C2A89}" type="presParOf" srcId="{4C0D2C0D-673B-014B-98DE-276CFAA9F336}" destId="{E701977D-59A0-A14E-84CE-F7C2D2B9FA42}" srcOrd="3" destOrd="0" presId="urn:microsoft.com/office/officeart/2005/8/layout/hierarchy2"/>
    <dgm:cxn modelId="{BD62FD47-19EC-3142-BF23-5464F1A1B120}" type="presParOf" srcId="{E701977D-59A0-A14E-84CE-F7C2D2B9FA42}" destId="{8B1282F9-2327-4A47-A343-D135F9B3BBB8}" srcOrd="0" destOrd="0" presId="urn:microsoft.com/office/officeart/2005/8/layout/hierarchy2"/>
    <dgm:cxn modelId="{DFC7724D-E942-D846-8A46-4D156C290B69}" type="presParOf" srcId="{E701977D-59A0-A14E-84CE-F7C2D2B9FA42}" destId="{443CC004-C57E-694C-8E44-3DA4F2768EF8}" srcOrd="1" destOrd="0" presId="urn:microsoft.com/office/officeart/2005/8/layout/hierarchy2"/>
    <dgm:cxn modelId="{0524587D-D0E2-B24F-A265-C75A1B28FC35}" type="presParOf" srcId="{4C0D2C0D-673B-014B-98DE-276CFAA9F336}" destId="{9A806A72-DDD4-EE40-A61A-6763BBE6D80F}" srcOrd="4" destOrd="0" presId="urn:microsoft.com/office/officeart/2005/8/layout/hierarchy2"/>
    <dgm:cxn modelId="{979BCECF-1514-4847-B450-9A01CE64B76C}" type="presParOf" srcId="{9A806A72-DDD4-EE40-A61A-6763BBE6D80F}" destId="{6DA81BBF-C44B-484D-9E4E-266E688512C7}" srcOrd="0" destOrd="0" presId="urn:microsoft.com/office/officeart/2005/8/layout/hierarchy2"/>
    <dgm:cxn modelId="{759AE047-DD89-CA42-9629-BE3C3B4B5D7D}" type="presParOf" srcId="{4C0D2C0D-673B-014B-98DE-276CFAA9F336}" destId="{1A360A65-2F5E-1F4B-AC61-C748C2D83C06}" srcOrd="5" destOrd="0" presId="urn:microsoft.com/office/officeart/2005/8/layout/hierarchy2"/>
    <dgm:cxn modelId="{9B0880A4-12ED-4A4B-A9BC-C5DA6083EE7C}" type="presParOf" srcId="{1A360A65-2F5E-1F4B-AC61-C748C2D83C06}" destId="{E0CFA03C-3239-8C44-AD5B-E97BFB58F17D}" srcOrd="0" destOrd="0" presId="urn:microsoft.com/office/officeart/2005/8/layout/hierarchy2"/>
    <dgm:cxn modelId="{A982566E-698F-AC4E-B811-0EE38E306C23}" type="presParOf" srcId="{1A360A65-2F5E-1F4B-AC61-C748C2D83C06}" destId="{960CA99F-716B-714B-BF29-192621899E1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914462-FBC0-4B89-96DA-7812E265C1DB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D1CB836-8894-49C7-B0DD-4C2E475C7685}">
      <dgm:prSet/>
      <dgm:spPr/>
      <dgm:t>
        <a:bodyPr/>
        <a:lstStyle/>
        <a:p>
          <a:r>
            <a:rPr lang="en-US"/>
            <a:t>mainly submandibular salivary gland</a:t>
          </a:r>
        </a:p>
      </dgm:t>
    </dgm:pt>
    <dgm:pt modelId="{8AC37CF0-101F-413C-9D00-1F1BF188E6DA}" type="parTrans" cxnId="{B4020986-73F2-431D-B10A-31ECF30DA287}">
      <dgm:prSet/>
      <dgm:spPr/>
      <dgm:t>
        <a:bodyPr/>
        <a:lstStyle/>
        <a:p>
          <a:endParaRPr lang="en-US"/>
        </a:p>
      </dgm:t>
    </dgm:pt>
    <dgm:pt modelId="{4B824979-4F7A-4FD3-91F0-384C3F257D6C}" type="sibTrans" cxnId="{B4020986-73F2-431D-B10A-31ECF30DA287}">
      <dgm:prSet/>
      <dgm:spPr/>
      <dgm:t>
        <a:bodyPr/>
        <a:lstStyle/>
        <a:p>
          <a:endParaRPr lang="en-US"/>
        </a:p>
      </dgm:t>
    </dgm:pt>
    <dgm:pt modelId="{0D95BF5C-DC61-4BF3-9739-F53A561F81A9}">
      <dgm:prSet/>
      <dgm:spPr/>
      <dgm:t>
        <a:bodyPr/>
        <a:lstStyle/>
        <a:p>
          <a:r>
            <a:rPr lang="en-US"/>
            <a:t>presents with swelling in digastric triangle characterized by:</a:t>
          </a:r>
        </a:p>
      </dgm:t>
    </dgm:pt>
    <dgm:pt modelId="{E2B4CDB9-3C51-4606-84C1-F1F898F76C06}" type="parTrans" cxnId="{384AF624-0238-495D-AFD5-6B20C0CBF051}">
      <dgm:prSet/>
      <dgm:spPr/>
      <dgm:t>
        <a:bodyPr/>
        <a:lstStyle/>
        <a:p>
          <a:endParaRPr lang="en-US"/>
        </a:p>
      </dgm:t>
    </dgm:pt>
    <dgm:pt modelId="{43D32901-C1AF-4ED0-BFE3-751D49902732}" type="sibTrans" cxnId="{384AF624-0238-495D-AFD5-6B20C0CBF051}">
      <dgm:prSet/>
      <dgm:spPr/>
      <dgm:t>
        <a:bodyPr/>
        <a:lstStyle/>
        <a:p>
          <a:endParaRPr lang="en-US"/>
        </a:p>
      </dgm:t>
    </dgm:pt>
    <dgm:pt modelId="{2132CD1C-1DA2-42EC-A222-AE4A15E24A07}">
      <dgm:prSet/>
      <dgm:spPr/>
      <dgm:t>
        <a:bodyPr/>
        <a:lstStyle/>
        <a:p>
          <a:r>
            <a:rPr lang="en-US"/>
            <a:t>1. History of pain and increase size of swelling during eating.</a:t>
          </a:r>
        </a:p>
      </dgm:t>
    </dgm:pt>
    <dgm:pt modelId="{EB77C507-76D3-43E7-A708-87F22B0CEC8A}" type="parTrans" cxnId="{2B1C2608-F4A1-49E9-BE5C-DD213ED1FAC7}">
      <dgm:prSet/>
      <dgm:spPr/>
      <dgm:t>
        <a:bodyPr/>
        <a:lstStyle/>
        <a:p>
          <a:endParaRPr lang="en-US"/>
        </a:p>
      </dgm:t>
    </dgm:pt>
    <dgm:pt modelId="{3DAA6BC5-B4D3-4352-92C1-1C86DDAB0D17}" type="sibTrans" cxnId="{2B1C2608-F4A1-49E9-BE5C-DD213ED1FAC7}">
      <dgm:prSet/>
      <dgm:spPr/>
      <dgm:t>
        <a:bodyPr/>
        <a:lstStyle/>
        <a:p>
          <a:endParaRPr lang="en-US"/>
        </a:p>
      </dgm:t>
    </dgm:pt>
    <dgm:pt modelId="{6E08B4B4-D54C-423C-81EE-8B26F52BC3DD}">
      <dgm:prSet/>
      <dgm:spPr/>
      <dgm:t>
        <a:bodyPr/>
        <a:lstStyle/>
        <a:p>
          <a:r>
            <a:rPr lang="en-US"/>
            <a:t>2. Swelling is solitary, can not be rolled over the edge of mandible.</a:t>
          </a:r>
        </a:p>
      </dgm:t>
    </dgm:pt>
    <dgm:pt modelId="{2BCBEE11-894F-4637-879F-0C8E4B46E486}" type="parTrans" cxnId="{A705CED2-33D9-4CD2-98B7-832AC0BCB793}">
      <dgm:prSet/>
      <dgm:spPr/>
      <dgm:t>
        <a:bodyPr/>
        <a:lstStyle/>
        <a:p>
          <a:endParaRPr lang="en-US"/>
        </a:p>
      </dgm:t>
    </dgm:pt>
    <dgm:pt modelId="{0F926324-4D9F-47AF-A80F-E5E2024FB318}" type="sibTrans" cxnId="{A705CED2-33D9-4CD2-98B7-832AC0BCB793}">
      <dgm:prSet/>
      <dgm:spPr/>
      <dgm:t>
        <a:bodyPr/>
        <a:lstStyle/>
        <a:p>
          <a:endParaRPr lang="en-US"/>
        </a:p>
      </dgm:t>
    </dgm:pt>
    <dgm:pt modelId="{D99F5BFE-E0AD-4EC9-B69A-E00C97D98BFA}">
      <dgm:prSet/>
      <dgm:spPr/>
      <dgm:t>
        <a:bodyPr/>
        <a:lstStyle/>
        <a:p>
          <a:r>
            <a:rPr lang="en-US"/>
            <a:t>3. Inspection of mouth floor may reveal redness of duct orifice</a:t>
          </a:r>
        </a:p>
      </dgm:t>
    </dgm:pt>
    <dgm:pt modelId="{FEA3AE17-5771-4C99-A538-D2264D837EDC}" type="parTrans" cxnId="{BF30F89D-2FC5-4F5D-BACD-2728F6333911}">
      <dgm:prSet/>
      <dgm:spPr/>
      <dgm:t>
        <a:bodyPr/>
        <a:lstStyle/>
        <a:p>
          <a:endParaRPr lang="en-US"/>
        </a:p>
      </dgm:t>
    </dgm:pt>
    <dgm:pt modelId="{7362AF62-4D3F-4DD7-A402-64B0CB76C129}" type="sibTrans" cxnId="{BF30F89D-2FC5-4F5D-BACD-2728F6333911}">
      <dgm:prSet/>
      <dgm:spPr/>
      <dgm:t>
        <a:bodyPr/>
        <a:lstStyle/>
        <a:p>
          <a:endParaRPr lang="en-US"/>
        </a:p>
      </dgm:t>
    </dgm:pt>
    <dgm:pt modelId="{4837F026-8F27-4326-85E3-652A7BD98072}">
      <dgm:prSet/>
      <dgm:spPr/>
      <dgm:t>
        <a:bodyPr/>
        <a:lstStyle/>
        <a:p>
          <a:r>
            <a:rPr lang="en-US"/>
            <a:t>4. Bimanual palpation reveals that swelling is filling the floor of the mouth</a:t>
          </a:r>
        </a:p>
      </dgm:t>
    </dgm:pt>
    <dgm:pt modelId="{460149A3-ACD6-454A-9C1D-0A5C88471DD9}" type="parTrans" cxnId="{3C9371DF-98E3-4087-9603-E6273F93258C}">
      <dgm:prSet/>
      <dgm:spPr/>
      <dgm:t>
        <a:bodyPr/>
        <a:lstStyle/>
        <a:p>
          <a:endParaRPr lang="en-US"/>
        </a:p>
      </dgm:t>
    </dgm:pt>
    <dgm:pt modelId="{C15BD780-4B8D-4B8B-A6E7-1098594978BF}" type="sibTrans" cxnId="{3C9371DF-98E3-4087-9603-E6273F93258C}">
      <dgm:prSet/>
      <dgm:spPr/>
      <dgm:t>
        <a:bodyPr/>
        <a:lstStyle/>
        <a:p>
          <a:endParaRPr lang="en-US"/>
        </a:p>
      </dgm:t>
    </dgm:pt>
    <dgm:pt modelId="{710E3866-53CE-EC43-90A8-65C286DB96EA}" type="pres">
      <dgm:prSet presAssocID="{BE914462-FBC0-4B89-96DA-7812E265C1D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976440A-58D2-FC4E-9719-7B5922CA9B99}" type="pres">
      <dgm:prSet presAssocID="{AD1CB836-8894-49C7-B0DD-4C2E475C7685}" presName="root1" presStyleCnt="0"/>
      <dgm:spPr/>
    </dgm:pt>
    <dgm:pt modelId="{854B6562-9EF3-7A41-BF10-39FBC4E4A55C}" type="pres">
      <dgm:prSet presAssocID="{AD1CB836-8894-49C7-B0DD-4C2E475C7685}" presName="LevelOneTextNode" presStyleLbl="node0" presStyleIdx="0" presStyleCnt="2">
        <dgm:presLayoutVars>
          <dgm:chPref val="3"/>
        </dgm:presLayoutVars>
      </dgm:prSet>
      <dgm:spPr/>
    </dgm:pt>
    <dgm:pt modelId="{F8AFB361-2CD8-C14D-99E8-45974B96271C}" type="pres">
      <dgm:prSet presAssocID="{AD1CB836-8894-49C7-B0DD-4C2E475C7685}" presName="level2hierChild" presStyleCnt="0"/>
      <dgm:spPr/>
    </dgm:pt>
    <dgm:pt modelId="{C7DB8C6B-3AEE-1344-A975-8C4A65210634}" type="pres">
      <dgm:prSet presAssocID="{0D95BF5C-DC61-4BF3-9739-F53A561F81A9}" presName="root1" presStyleCnt="0"/>
      <dgm:spPr/>
    </dgm:pt>
    <dgm:pt modelId="{6A2E16BB-B394-D046-AC6F-6454750C5748}" type="pres">
      <dgm:prSet presAssocID="{0D95BF5C-DC61-4BF3-9739-F53A561F81A9}" presName="LevelOneTextNode" presStyleLbl="node0" presStyleIdx="1" presStyleCnt="2">
        <dgm:presLayoutVars>
          <dgm:chPref val="3"/>
        </dgm:presLayoutVars>
      </dgm:prSet>
      <dgm:spPr/>
    </dgm:pt>
    <dgm:pt modelId="{7AFBA46E-7094-BB42-98F2-DEFEFE3676DA}" type="pres">
      <dgm:prSet presAssocID="{0D95BF5C-DC61-4BF3-9739-F53A561F81A9}" presName="level2hierChild" presStyleCnt="0"/>
      <dgm:spPr/>
    </dgm:pt>
    <dgm:pt modelId="{174356E4-7B7B-CD43-AFE8-45DE6A267213}" type="pres">
      <dgm:prSet presAssocID="{EB77C507-76D3-43E7-A708-87F22B0CEC8A}" presName="conn2-1" presStyleLbl="parChTrans1D2" presStyleIdx="0" presStyleCnt="4"/>
      <dgm:spPr/>
    </dgm:pt>
    <dgm:pt modelId="{9BED5613-68A3-5942-9318-103CA749EE95}" type="pres">
      <dgm:prSet presAssocID="{EB77C507-76D3-43E7-A708-87F22B0CEC8A}" presName="connTx" presStyleLbl="parChTrans1D2" presStyleIdx="0" presStyleCnt="4"/>
      <dgm:spPr/>
    </dgm:pt>
    <dgm:pt modelId="{862A06D8-A74F-654C-8FCE-F80BC6DD2494}" type="pres">
      <dgm:prSet presAssocID="{2132CD1C-1DA2-42EC-A222-AE4A15E24A07}" presName="root2" presStyleCnt="0"/>
      <dgm:spPr/>
    </dgm:pt>
    <dgm:pt modelId="{F33E0F8F-35E3-ED4C-A5F5-D06E7F110676}" type="pres">
      <dgm:prSet presAssocID="{2132CD1C-1DA2-42EC-A222-AE4A15E24A07}" presName="LevelTwoTextNode" presStyleLbl="node2" presStyleIdx="0" presStyleCnt="4">
        <dgm:presLayoutVars>
          <dgm:chPref val="3"/>
        </dgm:presLayoutVars>
      </dgm:prSet>
      <dgm:spPr/>
    </dgm:pt>
    <dgm:pt modelId="{AAD13C25-00DB-5E4A-9C82-0C3A17F598DB}" type="pres">
      <dgm:prSet presAssocID="{2132CD1C-1DA2-42EC-A222-AE4A15E24A07}" presName="level3hierChild" presStyleCnt="0"/>
      <dgm:spPr/>
    </dgm:pt>
    <dgm:pt modelId="{C31D75D2-1D96-D54A-9041-72AF7BA80C4B}" type="pres">
      <dgm:prSet presAssocID="{2BCBEE11-894F-4637-879F-0C8E4B46E486}" presName="conn2-1" presStyleLbl="parChTrans1D2" presStyleIdx="1" presStyleCnt="4"/>
      <dgm:spPr/>
    </dgm:pt>
    <dgm:pt modelId="{A729B1E3-EEA9-0241-87F6-6859F7884833}" type="pres">
      <dgm:prSet presAssocID="{2BCBEE11-894F-4637-879F-0C8E4B46E486}" presName="connTx" presStyleLbl="parChTrans1D2" presStyleIdx="1" presStyleCnt="4"/>
      <dgm:spPr/>
    </dgm:pt>
    <dgm:pt modelId="{6354D5CB-4536-154F-BB2D-FA5642BD1502}" type="pres">
      <dgm:prSet presAssocID="{6E08B4B4-D54C-423C-81EE-8B26F52BC3DD}" presName="root2" presStyleCnt="0"/>
      <dgm:spPr/>
    </dgm:pt>
    <dgm:pt modelId="{6035EBF9-FAF9-AA45-B089-045A9AEC9722}" type="pres">
      <dgm:prSet presAssocID="{6E08B4B4-D54C-423C-81EE-8B26F52BC3DD}" presName="LevelTwoTextNode" presStyleLbl="node2" presStyleIdx="1" presStyleCnt="4">
        <dgm:presLayoutVars>
          <dgm:chPref val="3"/>
        </dgm:presLayoutVars>
      </dgm:prSet>
      <dgm:spPr/>
    </dgm:pt>
    <dgm:pt modelId="{7E40BE86-EFCB-7640-ADFD-5149E2C67005}" type="pres">
      <dgm:prSet presAssocID="{6E08B4B4-D54C-423C-81EE-8B26F52BC3DD}" presName="level3hierChild" presStyleCnt="0"/>
      <dgm:spPr/>
    </dgm:pt>
    <dgm:pt modelId="{FC068EDF-E710-0F4D-AF1D-34720200105B}" type="pres">
      <dgm:prSet presAssocID="{FEA3AE17-5771-4C99-A538-D2264D837EDC}" presName="conn2-1" presStyleLbl="parChTrans1D2" presStyleIdx="2" presStyleCnt="4"/>
      <dgm:spPr/>
    </dgm:pt>
    <dgm:pt modelId="{03DD5FC9-EF30-7A49-A0A0-3366D2F04AA5}" type="pres">
      <dgm:prSet presAssocID="{FEA3AE17-5771-4C99-A538-D2264D837EDC}" presName="connTx" presStyleLbl="parChTrans1D2" presStyleIdx="2" presStyleCnt="4"/>
      <dgm:spPr/>
    </dgm:pt>
    <dgm:pt modelId="{ED316C22-0E42-7749-B9FD-898EC65FD6C8}" type="pres">
      <dgm:prSet presAssocID="{D99F5BFE-E0AD-4EC9-B69A-E00C97D98BFA}" presName="root2" presStyleCnt="0"/>
      <dgm:spPr/>
    </dgm:pt>
    <dgm:pt modelId="{ACB82655-3BAE-264B-B73A-E55EFE86DBE2}" type="pres">
      <dgm:prSet presAssocID="{D99F5BFE-E0AD-4EC9-B69A-E00C97D98BFA}" presName="LevelTwoTextNode" presStyleLbl="node2" presStyleIdx="2" presStyleCnt="4">
        <dgm:presLayoutVars>
          <dgm:chPref val="3"/>
        </dgm:presLayoutVars>
      </dgm:prSet>
      <dgm:spPr/>
    </dgm:pt>
    <dgm:pt modelId="{F619A4B8-AED7-3F4D-85D6-6911ABE502C4}" type="pres">
      <dgm:prSet presAssocID="{D99F5BFE-E0AD-4EC9-B69A-E00C97D98BFA}" presName="level3hierChild" presStyleCnt="0"/>
      <dgm:spPr/>
    </dgm:pt>
    <dgm:pt modelId="{787F5A11-6425-D548-AF58-452E2CCD2649}" type="pres">
      <dgm:prSet presAssocID="{460149A3-ACD6-454A-9C1D-0A5C88471DD9}" presName="conn2-1" presStyleLbl="parChTrans1D2" presStyleIdx="3" presStyleCnt="4"/>
      <dgm:spPr/>
    </dgm:pt>
    <dgm:pt modelId="{0E5CB24D-36C7-C743-B5B5-85F1AA2C41D0}" type="pres">
      <dgm:prSet presAssocID="{460149A3-ACD6-454A-9C1D-0A5C88471DD9}" presName="connTx" presStyleLbl="parChTrans1D2" presStyleIdx="3" presStyleCnt="4"/>
      <dgm:spPr/>
    </dgm:pt>
    <dgm:pt modelId="{68D15334-A7BB-D549-A23A-E39D7713BE37}" type="pres">
      <dgm:prSet presAssocID="{4837F026-8F27-4326-85E3-652A7BD98072}" presName="root2" presStyleCnt="0"/>
      <dgm:spPr/>
    </dgm:pt>
    <dgm:pt modelId="{C68794DC-2D33-E14A-AFF5-0541B61DD8AB}" type="pres">
      <dgm:prSet presAssocID="{4837F026-8F27-4326-85E3-652A7BD98072}" presName="LevelTwoTextNode" presStyleLbl="node2" presStyleIdx="3" presStyleCnt="4">
        <dgm:presLayoutVars>
          <dgm:chPref val="3"/>
        </dgm:presLayoutVars>
      </dgm:prSet>
      <dgm:spPr/>
    </dgm:pt>
    <dgm:pt modelId="{2A6740AA-9081-5846-B597-9828BBFF1552}" type="pres">
      <dgm:prSet presAssocID="{4837F026-8F27-4326-85E3-652A7BD98072}" presName="level3hierChild" presStyleCnt="0"/>
      <dgm:spPr/>
    </dgm:pt>
  </dgm:ptLst>
  <dgm:cxnLst>
    <dgm:cxn modelId="{2B1C2608-F4A1-49E9-BE5C-DD213ED1FAC7}" srcId="{0D95BF5C-DC61-4BF3-9739-F53A561F81A9}" destId="{2132CD1C-1DA2-42EC-A222-AE4A15E24A07}" srcOrd="0" destOrd="0" parTransId="{EB77C507-76D3-43E7-A708-87F22B0CEC8A}" sibTransId="{3DAA6BC5-B4D3-4352-92C1-1C86DDAB0D17}"/>
    <dgm:cxn modelId="{F0A2140A-E5FD-7F4C-A167-FF8115F6950A}" type="presOf" srcId="{AD1CB836-8894-49C7-B0DD-4C2E475C7685}" destId="{854B6562-9EF3-7A41-BF10-39FBC4E4A55C}" srcOrd="0" destOrd="0" presId="urn:microsoft.com/office/officeart/2005/8/layout/hierarchy2"/>
    <dgm:cxn modelId="{384AF624-0238-495D-AFD5-6B20C0CBF051}" srcId="{BE914462-FBC0-4B89-96DA-7812E265C1DB}" destId="{0D95BF5C-DC61-4BF3-9739-F53A561F81A9}" srcOrd="1" destOrd="0" parTransId="{E2B4CDB9-3C51-4606-84C1-F1F898F76C06}" sibTransId="{43D32901-C1AF-4ED0-BFE3-751D49902732}"/>
    <dgm:cxn modelId="{55997344-D509-4446-9D3F-E1CB29ED349C}" type="presOf" srcId="{D99F5BFE-E0AD-4EC9-B69A-E00C97D98BFA}" destId="{ACB82655-3BAE-264B-B73A-E55EFE86DBE2}" srcOrd="0" destOrd="0" presId="urn:microsoft.com/office/officeart/2005/8/layout/hierarchy2"/>
    <dgm:cxn modelId="{3036E348-CE0D-644E-A061-698770D667D6}" type="presOf" srcId="{0D95BF5C-DC61-4BF3-9739-F53A561F81A9}" destId="{6A2E16BB-B394-D046-AC6F-6454750C5748}" srcOrd="0" destOrd="0" presId="urn:microsoft.com/office/officeart/2005/8/layout/hierarchy2"/>
    <dgm:cxn modelId="{62C7694F-B734-A041-86D6-A9D918C50AA3}" type="presOf" srcId="{6E08B4B4-D54C-423C-81EE-8B26F52BC3DD}" destId="{6035EBF9-FAF9-AA45-B089-045A9AEC9722}" srcOrd="0" destOrd="0" presId="urn:microsoft.com/office/officeart/2005/8/layout/hierarchy2"/>
    <dgm:cxn modelId="{EE078272-1F5F-4842-9096-86D7B6E0EF81}" type="presOf" srcId="{FEA3AE17-5771-4C99-A538-D2264D837EDC}" destId="{03DD5FC9-EF30-7A49-A0A0-3366D2F04AA5}" srcOrd="1" destOrd="0" presId="urn:microsoft.com/office/officeart/2005/8/layout/hierarchy2"/>
    <dgm:cxn modelId="{B4020986-73F2-431D-B10A-31ECF30DA287}" srcId="{BE914462-FBC0-4B89-96DA-7812E265C1DB}" destId="{AD1CB836-8894-49C7-B0DD-4C2E475C7685}" srcOrd="0" destOrd="0" parTransId="{8AC37CF0-101F-413C-9D00-1F1BF188E6DA}" sibTransId="{4B824979-4F7A-4FD3-91F0-384C3F257D6C}"/>
    <dgm:cxn modelId="{BF30F89D-2FC5-4F5D-BACD-2728F6333911}" srcId="{0D95BF5C-DC61-4BF3-9739-F53A561F81A9}" destId="{D99F5BFE-E0AD-4EC9-B69A-E00C97D98BFA}" srcOrd="2" destOrd="0" parTransId="{FEA3AE17-5771-4C99-A538-D2264D837EDC}" sibTransId="{7362AF62-4D3F-4DD7-A402-64B0CB76C129}"/>
    <dgm:cxn modelId="{DCADADA7-3A88-9F44-BAC6-A528BCF63979}" type="presOf" srcId="{EB77C507-76D3-43E7-A708-87F22B0CEC8A}" destId="{9BED5613-68A3-5942-9318-103CA749EE95}" srcOrd="1" destOrd="0" presId="urn:microsoft.com/office/officeart/2005/8/layout/hierarchy2"/>
    <dgm:cxn modelId="{8B21C5B8-D30F-6440-86AB-8536628AF28C}" type="presOf" srcId="{EB77C507-76D3-43E7-A708-87F22B0CEC8A}" destId="{174356E4-7B7B-CD43-AFE8-45DE6A267213}" srcOrd="0" destOrd="0" presId="urn:microsoft.com/office/officeart/2005/8/layout/hierarchy2"/>
    <dgm:cxn modelId="{C6CCC5B9-5460-2344-AD18-B83E2A2CE297}" type="presOf" srcId="{2132CD1C-1DA2-42EC-A222-AE4A15E24A07}" destId="{F33E0F8F-35E3-ED4C-A5F5-D06E7F110676}" srcOrd="0" destOrd="0" presId="urn:microsoft.com/office/officeart/2005/8/layout/hierarchy2"/>
    <dgm:cxn modelId="{055678C3-120A-534D-845F-3070F8567405}" type="presOf" srcId="{FEA3AE17-5771-4C99-A538-D2264D837EDC}" destId="{FC068EDF-E710-0F4D-AF1D-34720200105B}" srcOrd="0" destOrd="0" presId="urn:microsoft.com/office/officeart/2005/8/layout/hierarchy2"/>
    <dgm:cxn modelId="{DE74BCC8-9B27-7748-98FD-597532BCB139}" type="presOf" srcId="{460149A3-ACD6-454A-9C1D-0A5C88471DD9}" destId="{787F5A11-6425-D548-AF58-452E2CCD2649}" srcOrd="0" destOrd="0" presId="urn:microsoft.com/office/officeart/2005/8/layout/hierarchy2"/>
    <dgm:cxn modelId="{A705CED2-33D9-4CD2-98B7-832AC0BCB793}" srcId="{0D95BF5C-DC61-4BF3-9739-F53A561F81A9}" destId="{6E08B4B4-D54C-423C-81EE-8B26F52BC3DD}" srcOrd="1" destOrd="0" parTransId="{2BCBEE11-894F-4637-879F-0C8E4B46E486}" sibTransId="{0F926324-4D9F-47AF-A80F-E5E2024FB318}"/>
    <dgm:cxn modelId="{7B06A9D5-F5CC-8447-B6D3-AFEFBB2812C0}" type="presOf" srcId="{4837F026-8F27-4326-85E3-652A7BD98072}" destId="{C68794DC-2D33-E14A-AFF5-0541B61DD8AB}" srcOrd="0" destOrd="0" presId="urn:microsoft.com/office/officeart/2005/8/layout/hierarchy2"/>
    <dgm:cxn modelId="{0713F5D6-8592-9541-AD6C-B4339CA69965}" type="presOf" srcId="{460149A3-ACD6-454A-9C1D-0A5C88471DD9}" destId="{0E5CB24D-36C7-C743-B5B5-85F1AA2C41D0}" srcOrd="1" destOrd="0" presId="urn:microsoft.com/office/officeart/2005/8/layout/hierarchy2"/>
    <dgm:cxn modelId="{3C9371DF-98E3-4087-9603-E6273F93258C}" srcId="{0D95BF5C-DC61-4BF3-9739-F53A561F81A9}" destId="{4837F026-8F27-4326-85E3-652A7BD98072}" srcOrd="3" destOrd="0" parTransId="{460149A3-ACD6-454A-9C1D-0A5C88471DD9}" sibTransId="{C15BD780-4B8D-4B8B-A6E7-1098594978BF}"/>
    <dgm:cxn modelId="{F9D288EC-3892-D84A-A168-93A81095C51D}" type="presOf" srcId="{2BCBEE11-894F-4637-879F-0C8E4B46E486}" destId="{A729B1E3-EEA9-0241-87F6-6859F7884833}" srcOrd="1" destOrd="0" presId="urn:microsoft.com/office/officeart/2005/8/layout/hierarchy2"/>
    <dgm:cxn modelId="{73A606F3-A0DF-4B46-8DBD-A2A1B7AD9E9F}" type="presOf" srcId="{BE914462-FBC0-4B89-96DA-7812E265C1DB}" destId="{710E3866-53CE-EC43-90A8-65C286DB96EA}" srcOrd="0" destOrd="0" presId="urn:microsoft.com/office/officeart/2005/8/layout/hierarchy2"/>
    <dgm:cxn modelId="{BACD86FD-44D8-6E48-AFCC-7EBBE628AA3E}" type="presOf" srcId="{2BCBEE11-894F-4637-879F-0C8E4B46E486}" destId="{C31D75D2-1D96-D54A-9041-72AF7BA80C4B}" srcOrd="0" destOrd="0" presId="urn:microsoft.com/office/officeart/2005/8/layout/hierarchy2"/>
    <dgm:cxn modelId="{E394537A-85AB-1940-B115-A36276103D86}" type="presParOf" srcId="{710E3866-53CE-EC43-90A8-65C286DB96EA}" destId="{3976440A-58D2-FC4E-9719-7B5922CA9B99}" srcOrd="0" destOrd="0" presId="urn:microsoft.com/office/officeart/2005/8/layout/hierarchy2"/>
    <dgm:cxn modelId="{0F059D83-21D6-F744-A554-93C6307EC907}" type="presParOf" srcId="{3976440A-58D2-FC4E-9719-7B5922CA9B99}" destId="{854B6562-9EF3-7A41-BF10-39FBC4E4A55C}" srcOrd="0" destOrd="0" presId="urn:microsoft.com/office/officeart/2005/8/layout/hierarchy2"/>
    <dgm:cxn modelId="{8C586F1F-CCCF-444E-BA64-0542ED1B0C2D}" type="presParOf" srcId="{3976440A-58D2-FC4E-9719-7B5922CA9B99}" destId="{F8AFB361-2CD8-C14D-99E8-45974B96271C}" srcOrd="1" destOrd="0" presId="urn:microsoft.com/office/officeart/2005/8/layout/hierarchy2"/>
    <dgm:cxn modelId="{680B5469-A4F5-7D4F-8F05-A08F4A20FD50}" type="presParOf" srcId="{710E3866-53CE-EC43-90A8-65C286DB96EA}" destId="{C7DB8C6B-3AEE-1344-A975-8C4A65210634}" srcOrd="1" destOrd="0" presId="urn:microsoft.com/office/officeart/2005/8/layout/hierarchy2"/>
    <dgm:cxn modelId="{FD4FCE52-191E-754F-862F-C6FCCBB73A04}" type="presParOf" srcId="{C7DB8C6B-3AEE-1344-A975-8C4A65210634}" destId="{6A2E16BB-B394-D046-AC6F-6454750C5748}" srcOrd="0" destOrd="0" presId="urn:microsoft.com/office/officeart/2005/8/layout/hierarchy2"/>
    <dgm:cxn modelId="{C739E71D-173D-9346-8B3B-6330882835BA}" type="presParOf" srcId="{C7DB8C6B-3AEE-1344-A975-8C4A65210634}" destId="{7AFBA46E-7094-BB42-98F2-DEFEFE3676DA}" srcOrd="1" destOrd="0" presId="urn:microsoft.com/office/officeart/2005/8/layout/hierarchy2"/>
    <dgm:cxn modelId="{42F6848C-3A30-BB4A-8B16-819C895E8195}" type="presParOf" srcId="{7AFBA46E-7094-BB42-98F2-DEFEFE3676DA}" destId="{174356E4-7B7B-CD43-AFE8-45DE6A267213}" srcOrd="0" destOrd="0" presId="urn:microsoft.com/office/officeart/2005/8/layout/hierarchy2"/>
    <dgm:cxn modelId="{A7B4CF6C-1742-F643-9811-1EF9966F1A09}" type="presParOf" srcId="{174356E4-7B7B-CD43-AFE8-45DE6A267213}" destId="{9BED5613-68A3-5942-9318-103CA749EE95}" srcOrd="0" destOrd="0" presId="urn:microsoft.com/office/officeart/2005/8/layout/hierarchy2"/>
    <dgm:cxn modelId="{9E9C999E-C0BA-0842-B27E-FD9F85FDE2E1}" type="presParOf" srcId="{7AFBA46E-7094-BB42-98F2-DEFEFE3676DA}" destId="{862A06D8-A74F-654C-8FCE-F80BC6DD2494}" srcOrd="1" destOrd="0" presId="urn:microsoft.com/office/officeart/2005/8/layout/hierarchy2"/>
    <dgm:cxn modelId="{90A0BF52-357D-2D4F-B00A-E972CBE8902B}" type="presParOf" srcId="{862A06D8-A74F-654C-8FCE-F80BC6DD2494}" destId="{F33E0F8F-35E3-ED4C-A5F5-D06E7F110676}" srcOrd="0" destOrd="0" presId="urn:microsoft.com/office/officeart/2005/8/layout/hierarchy2"/>
    <dgm:cxn modelId="{04897FEA-C0B5-1B4D-9525-A0786C81FD0E}" type="presParOf" srcId="{862A06D8-A74F-654C-8FCE-F80BC6DD2494}" destId="{AAD13C25-00DB-5E4A-9C82-0C3A17F598DB}" srcOrd="1" destOrd="0" presId="urn:microsoft.com/office/officeart/2005/8/layout/hierarchy2"/>
    <dgm:cxn modelId="{21934E6B-8A54-B544-806E-52947178F03D}" type="presParOf" srcId="{7AFBA46E-7094-BB42-98F2-DEFEFE3676DA}" destId="{C31D75D2-1D96-D54A-9041-72AF7BA80C4B}" srcOrd="2" destOrd="0" presId="urn:microsoft.com/office/officeart/2005/8/layout/hierarchy2"/>
    <dgm:cxn modelId="{BA78CF5F-9D7D-AE4B-93D5-367E1AC0CC09}" type="presParOf" srcId="{C31D75D2-1D96-D54A-9041-72AF7BA80C4B}" destId="{A729B1E3-EEA9-0241-87F6-6859F7884833}" srcOrd="0" destOrd="0" presId="urn:microsoft.com/office/officeart/2005/8/layout/hierarchy2"/>
    <dgm:cxn modelId="{539F47C3-22AF-C44D-9B4E-2243B355EF72}" type="presParOf" srcId="{7AFBA46E-7094-BB42-98F2-DEFEFE3676DA}" destId="{6354D5CB-4536-154F-BB2D-FA5642BD1502}" srcOrd="3" destOrd="0" presId="urn:microsoft.com/office/officeart/2005/8/layout/hierarchy2"/>
    <dgm:cxn modelId="{C9648CBF-0A0E-514F-8B3B-09765F3DED38}" type="presParOf" srcId="{6354D5CB-4536-154F-BB2D-FA5642BD1502}" destId="{6035EBF9-FAF9-AA45-B089-045A9AEC9722}" srcOrd="0" destOrd="0" presId="urn:microsoft.com/office/officeart/2005/8/layout/hierarchy2"/>
    <dgm:cxn modelId="{92D6BEC7-44DD-8847-9BA0-F9346F28B29D}" type="presParOf" srcId="{6354D5CB-4536-154F-BB2D-FA5642BD1502}" destId="{7E40BE86-EFCB-7640-ADFD-5149E2C67005}" srcOrd="1" destOrd="0" presId="urn:microsoft.com/office/officeart/2005/8/layout/hierarchy2"/>
    <dgm:cxn modelId="{C0B79CFB-5197-C949-A500-C7024407BDDF}" type="presParOf" srcId="{7AFBA46E-7094-BB42-98F2-DEFEFE3676DA}" destId="{FC068EDF-E710-0F4D-AF1D-34720200105B}" srcOrd="4" destOrd="0" presId="urn:microsoft.com/office/officeart/2005/8/layout/hierarchy2"/>
    <dgm:cxn modelId="{D1106DCD-82E9-EA4F-90A8-68F80EF6F8EE}" type="presParOf" srcId="{FC068EDF-E710-0F4D-AF1D-34720200105B}" destId="{03DD5FC9-EF30-7A49-A0A0-3366D2F04AA5}" srcOrd="0" destOrd="0" presId="urn:microsoft.com/office/officeart/2005/8/layout/hierarchy2"/>
    <dgm:cxn modelId="{5C8AE8EE-6FB1-A646-A29D-B6BA6D693DDC}" type="presParOf" srcId="{7AFBA46E-7094-BB42-98F2-DEFEFE3676DA}" destId="{ED316C22-0E42-7749-B9FD-898EC65FD6C8}" srcOrd="5" destOrd="0" presId="urn:microsoft.com/office/officeart/2005/8/layout/hierarchy2"/>
    <dgm:cxn modelId="{A0E4F8C2-C58A-154C-927B-05D317584570}" type="presParOf" srcId="{ED316C22-0E42-7749-B9FD-898EC65FD6C8}" destId="{ACB82655-3BAE-264B-B73A-E55EFE86DBE2}" srcOrd="0" destOrd="0" presId="urn:microsoft.com/office/officeart/2005/8/layout/hierarchy2"/>
    <dgm:cxn modelId="{027D8C09-49B4-014C-85A4-FA4A646D8F60}" type="presParOf" srcId="{ED316C22-0E42-7749-B9FD-898EC65FD6C8}" destId="{F619A4B8-AED7-3F4D-85D6-6911ABE502C4}" srcOrd="1" destOrd="0" presId="urn:microsoft.com/office/officeart/2005/8/layout/hierarchy2"/>
    <dgm:cxn modelId="{2F4EBA8D-3E6B-BB4F-A3CC-E4D4DFE1E3F2}" type="presParOf" srcId="{7AFBA46E-7094-BB42-98F2-DEFEFE3676DA}" destId="{787F5A11-6425-D548-AF58-452E2CCD2649}" srcOrd="6" destOrd="0" presId="urn:microsoft.com/office/officeart/2005/8/layout/hierarchy2"/>
    <dgm:cxn modelId="{340C220F-39EF-864D-A56C-CB28AA6997DF}" type="presParOf" srcId="{787F5A11-6425-D548-AF58-452E2CCD2649}" destId="{0E5CB24D-36C7-C743-B5B5-85F1AA2C41D0}" srcOrd="0" destOrd="0" presId="urn:microsoft.com/office/officeart/2005/8/layout/hierarchy2"/>
    <dgm:cxn modelId="{54EAFE83-0BBE-D343-8595-C35939204B37}" type="presParOf" srcId="{7AFBA46E-7094-BB42-98F2-DEFEFE3676DA}" destId="{68D15334-A7BB-D549-A23A-E39D7713BE37}" srcOrd="7" destOrd="0" presId="urn:microsoft.com/office/officeart/2005/8/layout/hierarchy2"/>
    <dgm:cxn modelId="{8DBB49E0-4B0D-6D40-9D11-FF4C478CF1DD}" type="presParOf" srcId="{68D15334-A7BB-D549-A23A-E39D7713BE37}" destId="{C68794DC-2D33-E14A-AFF5-0541B61DD8AB}" srcOrd="0" destOrd="0" presId="urn:microsoft.com/office/officeart/2005/8/layout/hierarchy2"/>
    <dgm:cxn modelId="{5800973C-D90B-574A-856A-BD8FA9846FB4}" type="presParOf" srcId="{68D15334-A7BB-D549-A23A-E39D7713BE37}" destId="{2A6740AA-9081-5846-B597-9828BBFF155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EC8F346-2B7D-449A-BB7E-2F69ED0BF82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D93C2E4-BC61-4FBF-A248-AD26DD634B73}">
      <dgm:prSet/>
      <dgm:spPr/>
      <dgm:t>
        <a:bodyPr/>
        <a:lstStyle/>
        <a:p>
          <a:r>
            <a:rPr lang="en-US"/>
            <a:t>Investigation</a:t>
          </a:r>
        </a:p>
      </dgm:t>
    </dgm:pt>
    <dgm:pt modelId="{DAD097E4-3A49-49AD-A245-0D9B5F5DA7ED}" type="parTrans" cxnId="{BA12C161-6395-46AF-9925-1CED73D35561}">
      <dgm:prSet/>
      <dgm:spPr/>
      <dgm:t>
        <a:bodyPr/>
        <a:lstStyle/>
        <a:p>
          <a:endParaRPr lang="en-US"/>
        </a:p>
      </dgm:t>
    </dgm:pt>
    <dgm:pt modelId="{9381F10E-E51D-4C89-8863-53A14536955C}" type="sibTrans" cxnId="{BA12C161-6395-46AF-9925-1CED73D35561}">
      <dgm:prSet/>
      <dgm:spPr/>
      <dgm:t>
        <a:bodyPr/>
        <a:lstStyle/>
        <a:p>
          <a:endParaRPr lang="en-US"/>
        </a:p>
      </dgm:t>
    </dgm:pt>
    <dgm:pt modelId="{72729ED0-FA3A-452F-8898-4DC9D8802B80}">
      <dgm:prSet/>
      <dgm:spPr/>
      <dgm:t>
        <a:bodyPr/>
        <a:lstStyle/>
        <a:p>
          <a:r>
            <a:rPr lang="en-US"/>
            <a:t>1- Plain X-ray show stone</a:t>
          </a:r>
        </a:p>
      </dgm:t>
    </dgm:pt>
    <dgm:pt modelId="{4ACD523F-3CAE-4F91-ADA0-8F4A306D3AA5}" type="parTrans" cxnId="{9570C9A0-3E05-4188-9EDE-4DC003FBA676}">
      <dgm:prSet/>
      <dgm:spPr/>
      <dgm:t>
        <a:bodyPr/>
        <a:lstStyle/>
        <a:p>
          <a:endParaRPr lang="en-US"/>
        </a:p>
      </dgm:t>
    </dgm:pt>
    <dgm:pt modelId="{22031DF2-793C-4E5B-844C-EFA54522C5EF}" type="sibTrans" cxnId="{9570C9A0-3E05-4188-9EDE-4DC003FBA676}">
      <dgm:prSet/>
      <dgm:spPr/>
      <dgm:t>
        <a:bodyPr/>
        <a:lstStyle/>
        <a:p>
          <a:endParaRPr lang="en-US"/>
        </a:p>
      </dgm:t>
    </dgm:pt>
    <dgm:pt modelId="{EB1D8902-B7B1-4869-82CC-604AC2D0D084}">
      <dgm:prSet/>
      <dgm:spPr/>
      <dgm:t>
        <a:bodyPr/>
        <a:lstStyle/>
        <a:p>
          <a:r>
            <a:rPr lang="en-US"/>
            <a:t>2- Sialogram   ͢    sialectasis (dilated duct).</a:t>
          </a:r>
        </a:p>
      </dgm:t>
    </dgm:pt>
    <dgm:pt modelId="{8356A572-A96F-49C0-8A37-97B39F86C739}" type="parTrans" cxnId="{9BB620CA-3C5C-483F-A2C1-4C73AE7F1A64}">
      <dgm:prSet/>
      <dgm:spPr/>
      <dgm:t>
        <a:bodyPr/>
        <a:lstStyle/>
        <a:p>
          <a:endParaRPr lang="en-US"/>
        </a:p>
      </dgm:t>
    </dgm:pt>
    <dgm:pt modelId="{C832F389-42C9-4A51-BA80-45E13AC54B73}" type="sibTrans" cxnId="{9BB620CA-3C5C-483F-A2C1-4C73AE7F1A64}">
      <dgm:prSet/>
      <dgm:spPr/>
      <dgm:t>
        <a:bodyPr/>
        <a:lstStyle/>
        <a:p>
          <a:endParaRPr lang="en-US"/>
        </a:p>
      </dgm:t>
    </dgm:pt>
    <dgm:pt modelId="{7069FEA3-C563-4583-9549-FD0B74955E18}">
      <dgm:prSet/>
      <dgm:spPr/>
      <dgm:t>
        <a:bodyPr/>
        <a:lstStyle/>
        <a:p>
          <a:r>
            <a:rPr lang="en-US"/>
            <a:t>Treatment</a:t>
          </a:r>
        </a:p>
      </dgm:t>
    </dgm:pt>
    <dgm:pt modelId="{5046B78A-BB19-41B6-AEA5-D2DE8850736F}" type="parTrans" cxnId="{DC1CA0B1-5C6A-4E63-8423-C303774768B9}">
      <dgm:prSet/>
      <dgm:spPr/>
      <dgm:t>
        <a:bodyPr/>
        <a:lstStyle/>
        <a:p>
          <a:endParaRPr lang="en-US"/>
        </a:p>
      </dgm:t>
    </dgm:pt>
    <dgm:pt modelId="{3E85DB38-0C73-487C-A609-830C07B7E2BF}" type="sibTrans" cxnId="{DC1CA0B1-5C6A-4E63-8423-C303774768B9}">
      <dgm:prSet/>
      <dgm:spPr/>
      <dgm:t>
        <a:bodyPr/>
        <a:lstStyle/>
        <a:p>
          <a:endParaRPr lang="en-US"/>
        </a:p>
      </dgm:t>
    </dgm:pt>
    <dgm:pt modelId="{9F7B7A3B-917C-4014-AB0E-F0AC643EAB4B}">
      <dgm:prSet/>
      <dgm:spPr/>
      <dgm:t>
        <a:bodyPr/>
        <a:lstStyle/>
        <a:p>
          <a:r>
            <a:rPr lang="en-US"/>
            <a:t>1- Treatment of predisposing factors + antibiotics + mouth wash.</a:t>
          </a:r>
        </a:p>
      </dgm:t>
    </dgm:pt>
    <dgm:pt modelId="{B54B12B7-E6CC-45D3-8786-719EEB497853}" type="parTrans" cxnId="{65CF9F61-8B60-469C-B8BB-8FE95BD0A13D}">
      <dgm:prSet/>
      <dgm:spPr/>
      <dgm:t>
        <a:bodyPr/>
        <a:lstStyle/>
        <a:p>
          <a:endParaRPr lang="en-US"/>
        </a:p>
      </dgm:t>
    </dgm:pt>
    <dgm:pt modelId="{05584A2E-3802-4826-A21F-5806366055B0}" type="sibTrans" cxnId="{65CF9F61-8B60-469C-B8BB-8FE95BD0A13D}">
      <dgm:prSet/>
      <dgm:spPr/>
      <dgm:t>
        <a:bodyPr/>
        <a:lstStyle/>
        <a:p>
          <a:endParaRPr lang="en-US"/>
        </a:p>
      </dgm:t>
    </dgm:pt>
    <dgm:pt modelId="{46EF7D03-3774-475D-AA97-D3407AAAC5B1}">
      <dgm:prSet/>
      <dgm:spPr/>
      <dgm:t>
        <a:bodyPr/>
        <a:lstStyle/>
        <a:p>
          <a:r>
            <a:rPr lang="en-US"/>
            <a:t>2- Surgery for chronic submandibular sialoadenitis   ͢  submandibular sialodentomy</a:t>
          </a:r>
        </a:p>
      </dgm:t>
    </dgm:pt>
    <dgm:pt modelId="{27B2E9A3-EF9C-4190-A737-037F90A25083}" type="parTrans" cxnId="{A15822AE-1328-43A4-9AC0-F8965CF7552E}">
      <dgm:prSet/>
      <dgm:spPr/>
      <dgm:t>
        <a:bodyPr/>
        <a:lstStyle/>
        <a:p>
          <a:endParaRPr lang="en-US"/>
        </a:p>
      </dgm:t>
    </dgm:pt>
    <dgm:pt modelId="{0167780B-AC7C-4ABF-8A8F-4AD4650C87EC}" type="sibTrans" cxnId="{A15822AE-1328-43A4-9AC0-F8965CF7552E}">
      <dgm:prSet/>
      <dgm:spPr/>
      <dgm:t>
        <a:bodyPr/>
        <a:lstStyle/>
        <a:p>
          <a:endParaRPr lang="en-US"/>
        </a:p>
      </dgm:t>
    </dgm:pt>
    <dgm:pt modelId="{BB544432-1B30-CB42-81B6-357D3FF50FB6}" type="pres">
      <dgm:prSet presAssocID="{7EC8F346-2B7D-449A-BB7E-2F69ED0BF822}" presName="linear" presStyleCnt="0">
        <dgm:presLayoutVars>
          <dgm:animLvl val="lvl"/>
          <dgm:resizeHandles val="exact"/>
        </dgm:presLayoutVars>
      </dgm:prSet>
      <dgm:spPr/>
    </dgm:pt>
    <dgm:pt modelId="{45E57D6F-A312-6F44-B5E1-52D1E026275F}" type="pres">
      <dgm:prSet presAssocID="{0D93C2E4-BC61-4FBF-A248-AD26DD634B7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F613825-96A4-694E-8AE1-E8D3B1A5D388}" type="pres">
      <dgm:prSet presAssocID="{0D93C2E4-BC61-4FBF-A248-AD26DD634B73}" presName="childText" presStyleLbl="revTx" presStyleIdx="0" presStyleCnt="2">
        <dgm:presLayoutVars>
          <dgm:bulletEnabled val="1"/>
        </dgm:presLayoutVars>
      </dgm:prSet>
      <dgm:spPr/>
    </dgm:pt>
    <dgm:pt modelId="{CE226B86-5548-A841-ADE6-86469DA54EFC}" type="pres">
      <dgm:prSet presAssocID="{7069FEA3-C563-4583-9549-FD0B74955E1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8B35B7D-D1D6-4449-A4AF-B4361E0C9B0D}" type="pres">
      <dgm:prSet presAssocID="{7069FEA3-C563-4583-9549-FD0B74955E1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BA2B537-277A-F64B-88E6-D3D110B2FDC4}" type="presOf" srcId="{7EC8F346-2B7D-449A-BB7E-2F69ED0BF822}" destId="{BB544432-1B30-CB42-81B6-357D3FF50FB6}" srcOrd="0" destOrd="0" presId="urn:microsoft.com/office/officeart/2005/8/layout/vList2"/>
    <dgm:cxn modelId="{E104C041-0723-034D-8CE7-89253DF1EC74}" type="presOf" srcId="{7069FEA3-C563-4583-9549-FD0B74955E18}" destId="{CE226B86-5548-A841-ADE6-86469DA54EFC}" srcOrd="0" destOrd="0" presId="urn:microsoft.com/office/officeart/2005/8/layout/vList2"/>
    <dgm:cxn modelId="{3CA40847-2ACB-C94C-9810-25A76CDCC029}" type="presOf" srcId="{9F7B7A3B-917C-4014-AB0E-F0AC643EAB4B}" destId="{88B35B7D-D1D6-4449-A4AF-B4361E0C9B0D}" srcOrd="0" destOrd="0" presId="urn:microsoft.com/office/officeart/2005/8/layout/vList2"/>
    <dgm:cxn modelId="{65CF9F61-8B60-469C-B8BB-8FE95BD0A13D}" srcId="{7069FEA3-C563-4583-9549-FD0B74955E18}" destId="{9F7B7A3B-917C-4014-AB0E-F0AC643EAB4B}" srcOrd="0" destOrd="0" parTransId="{B54B12B7-E6CC-45D3-8786-719EEB497853}" sibTransId="{05584A2E-3802-4826-A21F-5806366055B0}"/>
    <dgm:cxn modelId="{BA12C161-6395-46AF-9925-1CED73D35561}" srcId="{7EC8F346-2B7D-449A-BB7E-2F69ED0BF822}" destId="{0D93C2E4-BC61-4FBF-A248-AD26DD634B73}" srcOrd="0" destOrd="0" parTransId="{DAD097E4-3A49-49AD-A245-0D9B5F5DA7ED}" sibTransId="{9381F10E-E51D-4C89-8863-53A14536955C}"/>
    <dgm:cxn modelId="{9E47CF99-3D3E-9544-A0FE-1B06E094F731}" type="presOf" srcId="{46EF7D03-3774-475D-AA97-D3407AAAC5B1}" destId="{88B35B7D-D1D6-4449-A4AF-B4361E0C9B0D}" srcOrd="0" destOrd="1" presId="urn:microsoft.com/office/officeart/2005/8/layout/vList2"/>
    <dgm:cxn modelId="{9570C9A0-3E05-4188-9EDE-4DC003FBA676}" srcId="{0D93C2E4-BC61-4FBF-A248-AD26DD634B73}" destId="{72729ED0-FA3A-452F-8898-4DC9D8802B80}" srcOrd="0" destOrd="0" parTransId="{4ACD523F-3CAE-4F91-ADA0-8F4A306D3AA5}" sibTransId="{22031DF2-793C-4E5B-844C-EFA54522C5EF}"/>
    <dgm:cxn modelId="{A15822AE-1328-43A4-9AC0-F8965CF7552E}" srcId="{7069FEA3-C563-4583-9549-FD0B74955E18}" destId="{46EF7D03-3774-475D-AA97-D3407AAAC5B1}" srcOrd="1" destOrd="0" parTransId="{27B2E9A3-EF9C-4190-A737-037F90A25083}" sibTransId="{0167780B-AC7C-4ABF-8A8F-4AD4650C87EC}"/>
    <dgm:cxn modelId="{6E1855B1-2881-5D41-B89E-ADF663D28066}" type="presOf" srcId="{0D93C2E4-BC61-4FBF-A248-AD26DD634B73}" destId="{45E57D6F-A312-6F44-B5E1-52D1E026275F}" srcOrd="0" destOrd="0" presId="urn:microsoft.com/office/officeart/2005/8/layout/vList2"/>
    <dgm:cxn modelId="{DC1CA0B1-5C6A-4E63-8423-C303774768B9}" srcId="{7EC8F346-2B7D-449A-BB7E-2F69ED0BF822}" destId="{7069FEA3-C563-4583-9549-FD0B74955E18}" srcOrd="1" destOrd="0" parTransId="{5046B78A-BB19-41B6-AEA5-D2DE8850736F}" sibTransId="{3E85DB38-0C73-487C-A609-830C07B7E2BF}"/>
    <dgm:cxn modelId="{D49928C2-EC73-384C-96CA-12B75FCA97C2}" type="presOf" srcId="{EB1D8902-B7B1-4869-82CC-604AC2D0D084}" destId="{FF613825-96A4-694E-8AE1-E8D3B1A5D388}" srcOrd="0" destOrd="1" presId="urn:microsoft.com/office/officeart/2005/8/layout/vList2"/>
    <dgm:cxn modelId="{9BB620CA-3C5C-483F-A2C1-4C73AE7F1A64}" srcId="{0D93C2E4-BC61-4FBF-A248-AD26DD634B73}" destId="{EB1D8902-B7B1-4869-82CC-604AC2D0D084}" srcOrd="1" destOrd="0" parTransId="{8356A572-A96F-49C0-8A37-97B39F86C739}" sibTransId="{C832F389-42C9-4A51-BA80-45E13AC54B73}"/>
    <dgm:cxn modelId="{FD34B1FE-C28A-A04D-9ACE-1D68620CEBD1}" type="presOf" srcId="{72729ED0-FA3A-452F-8898-4DC9D8802B80}" destId="{FF613825-96A4-694E-8AE1-E8D3B1A5D388}" srcOrd="0" destOrd="0" presId="urn:microsoft.com/office/officeart/2005/8/layout/vList2"/>
    <dgm:cxn modelId="{8B9173F8-87D4-9647-A119-033276208F58}" type="presParOf" srcId="{BB544432-1B30-CB42-81B6-357D3FF50FB6}" destId="{45E57D6F-A312-6F44-B5E1-52D1E026275F}" srcOrd="0" destOrd="0" presId="urn:microsoft.com/office/officeart/2005/8/layout/vList2"/>
    <dgm:cxn modelId="{686AE095-D154-4245-BA01-B9A750A1F515}" type="presParOf" srcId="{BB544432-1B30-CB42-81B6-357D3FF50FB6}" destId="{FF613825-96A4-694E-8AE1-E8D3B1A5D388}" srcOrd="1" destOrd="0" presId="urn:microsoft.com/office/officeart/2005/8/layout/vList2"/>
    <dgm:cxn modelId="{6A39718D-51E9-124B-BD2C-7BD5B172F514}" type="presParOf" srcId="{BB544432-1B30-CB42-81B6-357D3FF50FB6}" destId="{CE226B86-5548-A841-ADE6-86469DA54EFC}" srcOrd="2" destOrd="0" presId="urn:microsoft.com/office/officeart/2005/8/layout/vList2"/>
    <dgm:cxn modelId="{AE49BDDD-7C67-BA42-9784-12C2DA45A9BB}" type="presParOf" srcId="{BB544432-1B30-CB42-81B6-357D3FF50FB6}" destId="{88B35B7D-D1D6-4449-A4AF-B4361E0C9B0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6F9A287-7D51-4EF8-B7FC-00303EBACBBA}" type="doc">
      <dgm:prSet loTypeId="urn:microsoft.com/office/officeart/2005/8/layout/list1" loCatId="list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90C1F2E8-DF33-4B87-89EA-9FBF8EF919FE}">
      <dgm:prSet/>
      <dgm:spPr/>
      <dgm:t>
        <a:bodyPr/>
        <a:lstStyle/>
        <a:p>
          <a:r>
            <a:rPr lang="en-US"/>
            <a:t>Pathology</a:t>
          </a:r>
        </a:p>
      </dgm:t>
    </dgm:pt>
    <dgm:pt modelId="{CAB57CB5-D6A9-492C-9099-95BA43DAADBD}" type="parTrans" cxnId="{E3DB5ED3-96E5-46C7-8DC0-E42FF25EFD61}">
      <dgm:prSet/>
      <dgm:spPr/>
      <dgm:t>
        <a:bodyPr/>
        <a:lstStyle/>
        <a:p>
          <a:endParaRPr lang="en-US"/>
        </a:p>
      </dgm:t>
    </dgm:pt>
    <dgm:pt modelId="{FD5B3165-224D-4088-B4FA-A5DBB64852B8}" type="sibTrans" cxnId="{E3DB5ED3-96E5-46C7-8DC0-E42FF25EFD61}">
      <dgm:prSet/>
      <dgm:spPr/>
      <dgm:t>
        <a:bodyPr/>
        <a:lstStyle/>
        <a:p>
          <a:endParaRPr lang="en-US"/>
        </a:p>
      </dgm:t>
    </dgm:pt>
    <dgm:pt modelId="{84A7D3D5-EDA8-4E4C-98EA-0714973C5CF5}">
      <dgm:prSet/>
      <dgm:spPr/>
      <dgm:t>
        <a:bodyPr/>
        <a:lstStyle/>
        <a:p>
          <a:r>
            <a:rPr lang="en-US"/>
            <a:t>-Number: single or multiple.</a:t>
          </a:r>
        </a:p>
      </dgm:t>
    </dgm:pt>
    <dgm:pt modelId="{D4D13BC2-EA34-40B0-9D6C-2B77BF57739D}" type="parTrans" cxnId="{71151481-3BD5-4614-BBAE-C00B58D7F930}">
      <dgm:prSet/>
      <dgm:spPr/>
      <dgm:t>
        <a:bodyPr/>
        <a:lstStyle/>
        <a:p>
          <a:endParaRPr lang="en-US"/>
        </a:p>
      </dgm:t>
    </dgm:pt>
    <dgm:pt modelId="{6CF64245-E0C1-48C5-80C5-D1802A13B01D}" type="sibTrans" cxnId="{71151481-3BD5-4614-BBAE-C00B58D7F930}">
      <dgm:prSet/>
      <dgm:spPr/>
      <dgm:t>
        <a:bodyPr/>
        <a:lstStyle/>
        <a:p>
          <a:endParaRPr lang="en-US"/>
        </a:p>
      </dgm:t>
    </dgm:pt>
    <dgm:pt modelId="{B038D68A-3BA3-45BC-8032-A0446A4A37C9}">
      <dgm:prSet/>
      <dgm:spPr/>
      <dgm:t>
        <a:bodyPr/>
        <a:lstStyle/>
        <a:p>
          <a:r>
            <a:rPr lang="en-US"/>
            <a:t>-Site: inside gland or duct.</a:t>
          </a:r>
        </a:p>
      </dgm:t>
    </dgm:pt>
    <dgm:pt modelId="{191EA7C2-132F-4786-ABBC-C505ECBCAF21}" type="parTrans" cxnId="{02D73B89-6E43-40EA-87EF-1C5C95B4F114}">
      <dgm:prSet/>
      <dgm:spPr/>
      <dgm:t>
        <a:bodyPr/>
        <a:lstStyle/>
        <a:p>
          <a:endParaRPr lang="en-US"/>
        </a:p>
      </dgm:t>
    </dgm:pt>
    <dgm:pt modelId="{B66EDE0C-3FA6-46D1-957B-DE0F5A358C20}" type="sibTrans" cxnId="{02D73B89-6E43-40EA-87EF-1C5C95B4F114}">
      <dgm:prSet/>
      <dgm:spPr/>
      <dgm:t>
        <a:bodyPr/>
        <a:lstStyle/>
        <a:p>
          <a:endParaRPr lang="en-US"/>
        </a:p>
      </dgm:t>
    </dgm:pt>
    <dgm:pt modelId="{21CBCB83-2E0D-4760-A940-0C21611CB923}">
      <dgm:prSet/>
      <dgm:spPr/>
      <dgm:t>
        <a:bodyPr/>
        <a:lstStyle/>
        <a:p>
          <a:r>
            <a:rPr lang="en-US"/>
            <a:t>-Nature: Calcium + magnesium + phosphorus + carbonate</a:t>
          </a:r>
        </a:p>
      </dgm:t>
    </dgm:pt>
    <dgm:pt modelId="{FE7CB791-02EB-40DD-8860-C85C31A2DCB7}" type="parTrans" cxnId="{0C3CEA67-3219-4BC1-99F4-C0011030210F}">
      <dgm:prSet/>
      <dgm:spPr/>
      <dgm:t>
        <a:bodyPr/>
        <a:lstStyle/>
        <a:p>
          <a:endParaRPr lang="en-US"/>
        </a:p>
      </dgm:t>
    </dgm:pt>
    <dgm:pt modelId="{18433E3B-6314-493B-9012-4B72C24A3BB1}" type="sibTrans" cxnId="{0C3CEA67-3219-4BC1-99F4-C0011030210F}">
      <dgm:prSet/>
      <dgm:spPr/>
      <dgm:t>
        <a:bodyPr/>
        <a:lstStyle/>
        <a:p>
          <a:endParaRPr lang="en-US"/>
        </a:p>
      </dgm:t>
    </dgm:pt>
    <dgm:pt modelId="{15120F10-FFDC-4FA1-BCEE-9AC8DDA948D9}">
      <dgm:prSet/>
      <dgm:spPr/>
      <dgm:t>
        <a:bodyPr/>
        <a:lstStyle/>
        <a:p>
          <a:r>
            <a:rPr lang="en-US"/>
            <a:t>Complication</a:t>
          </a:r>
        </a:p>
      </dgm:t>
    </dgm:pt>
    <dgm:pt modelId="{4F63446C-991D-43D7-BC9F-CB6CE66B8788}" type="parTrans" cxnId="{34A237ED-F9FC-4D65-BD54-99456FB9BFE1}">
      <dgm:prSet/>
      <dgm:spPr/>
      <dgm:t>
        <a:bodyPr/>
        <a:lstStyle/>
        <a:p>
          <a:endParaRPr lang="en-US"/>
        </a:p>
      </dgm:t>
    </dgm:pt>
    <dgm:pt modelId="{7A909082-0C05-4253-B388-290FAE31A488}" type="sibTrans" cxnId="{34A237ED-F9FC-4D65-BD54-99456FB9BFE1}">
      <dgm:prSet/>
      <dgm:spPr/>
      <dgm:t>
        <a:bodyPr/>
        <a:lstStyle/>
        <a:p>
          <a:endParaRPr lang="en-US"/>
        </a:p>
      </dgm:t>
    </dgm:pt>
    <dgm:pt modelId="{9DD52935-D884-4308-807C-9AACB1AFB506}">
      <dgm:prSet/>
      <dgm:spPr/>
      <dgm:t>
        <a:bodyPr/>
        <a:lstStyle/>
        <a:p>
          <a:r>
            <a:rPr lang="en-US"/>
            <a:t>-Obstruction of duct  ͢  sialectasis + sialadenitis.</a:t>
          </a:r>
        </a:p>
      </dgm:t>
    </dgm:pt>
    <dgm:pt modelId="{EDCE193C-47E0-4EB6-844E-096344F1253D}" type="parTrans" cxnId="{3DAB7F72-5182-4B9A-9F72-E5B3BEDCDCEB}">
      <dgm:prSet/>
      <dgm:spPr/>
      <dgm:t>
        <a:bodyPr/>
        <a:lstStyle/>
        <a:p>
          <a:endParaRPr lang="en-US"/>
        </a:p>
      </dgm:t>
    </dgm:pt>
    <dgm:pt modelId="{9C85D6EE-A63E-49D4-AAE2-659B1257E75C}" type="sibTrans" cxnId="{3DAB7F72-5182-4B9A-9F72-E5B3BEDCDCEB}">
      <dgm:prSet/>
      <dgm:spPr/>
      <dgm:t>
        <a:bodyPr/>
        <a:lstStyle/>
        <a:p>
          <a:endParaRPr lang="en-US"/>
        </a:p>
      </dgm:t>
    </dgm:pt>
    <dgm:pt modelId="{4BA55BC7-3A85-4293-B746-0D7B2A1B4317}">
      <dgm:prSet/>
      <dgm:spPr/>
      <dgm:t>
        <a:bodyPr/>
        <a:lstStyle/>
        <a:p>
          <a:r>
            <a:rPr lang="en-US"/>
            <a:t>-Salivarv fistula.</a:t>
          </a:r>
        </a:p>
      </dgm:t>
    </dgm:pt>
    <dgm:pt modelId="{F00F4156-9EA5-46B1-8910-BF27AC376016}" type="parTrans" cxnId="{B0F7D155-611A-4903-93DE-4810536FE136}">
      <dgm:prSet/>
      <dgm:spPr/>
      <dgm:t>
        <a:bodyPr/>
        <a:lstStyle/>
        <a:p>
          <a:endParaRPr lang="en-US"/>
        </a:p>
      </dgm:t>
    </dgm:pt>
    <dgm:pt modelId="{DC7520EC-8FDC-4142-8A23-26793816C7A0}" type="sibTrans" cxnId="{B0F7D155-611A-4903-93DE-4810536FE136}">
      <dgm:prSet/>
      <dgm:spPr/>
      <dgm:t>
        <a:bodyPr/>
        <a:lstStyle/>
        <a:p>
          <a:endParaRPr lang="en-US"/>
        </a:p>
      </dgm:t>
    </dgm:pt>
    <dgm:pt modelId="{9BACE92D-86DF-084B-9668-DECF93550DE6}" type="pres">
      <dgm:prSet presAssocID="{46F9A287-7D51-4EF8-B7FC-00303EBACBBA}" presName="linear" presStyleCnt="0">
        <dgm:presLayoutVars>
          <dgm:dir/>
          <dgm:animLvl val="lvl"/>
          <dgm:resizeHandles val="exact"/>
        </dgm:presLayoutVars>
      </dgm:prSet>
      <dgm:spPr/>
    </dgm:pt>
    <dgm:pt modelId="{A7684804-915D-834A-803A-8F9770E1F63E}" type="pres">
      <dgm:prSet presAssocID="{90C1F2E8-DF33-4B87-89EA-9FBF8EF919FE}" presName="parentLin" presStyleCnt="0"/>
      <dgm:spPr/>
    </dgm:pt>
    <dgm:pt modelId="{646C3B5D-E11D-E645-A76B-AA94D462FB77}" type="pres">
      <dgm:prSet presAssocID="{90C1F2E8-DF33-4B87-89EA-9FBF8EF919FE}" presName="parentLeftMargin" presStyleLbl="node1" presStyleIdx="0" presStyleCnt="2"/>
      <dgm:spPr/>
    </dgm:pt>
    <dgm:pt modelId="{B27B7C09-90CD-F946-BB20-481CDF33819C}" type="pres">
      <dgm:prSet presAssocID="{90C1F2E8-DF33-4B87-89EA-9FBF8EF919F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BF92C74-B2FE-ED46-AFA3-BE62C9F85A58}" type="pres">
      <dgm:prSet presAssocID="{90C1F2E8-DF33-4B87-89EA-9FBF8EF919FE}" presName="negativeSpace" presStyleCnt="0"/>
      <dgm:spPr/>
    </dgm:pt>
    <dgm:pt modelId="{8A018CEF-B67D-2949-A414-251657E8C20A}" type="pres">
      <dgm:prSet presAssocID="{90C1F2E8-DF33-4B87-89EA-9FBF8EF919FE}" presName="childText" presStyleLbl="conFgAcc1" presStyleIdx="0" presStyleCnt="2">
        <dgm:presLayoutVars>
          <dgm:bulletEnabled val="1"/>
        </dgm:presLayoutVars>
      </dgm:prSet>
      <dgm:spPr/>
    </dgm:pt>
    <dgm:pt modelId="{84DB263D-76BD-7E4C-9667-F0E7A81DF01A}" type="pres">
      <dgm:prSet presAssocID="{FD5B3165-224D-4088-B4FA-A5DBB64852B8}" presName="spaceBetweenRectangles" presStyleCnt="0"/>
      <dgm:spPr/>
    </dgm:pt>
    <dgm:pt modelId="{54B86458-6BB9-3944-8C52-1ABAB7EB464D}" type="pres">
      <dgm:prSet presAssocID="{15120F10-FFDC-4FA1-BCEE-9AC8DDA948D9}" presName="parentLin" presStyleCnt="0"/>
      <dgm:spPr/>
    </dgm:pt>
    <dgm:pt modelId="{16243F32-CC81-2F4C-B352-6A2309D071E6}" type="pres">
      <dgm:prSet presAssocID="{15120F10-FFDC-4FA1-BCEE-9AC8DDA948D9}" presName="parentLeftMargin" presStyleLbl="node1" presStyleIdx="0" presStyleCnt="2"/>
      <dgm:spPr/>
    </dgm:pt>
    <dgm:pt modelId="{A60B20D7-58C0-1445-BDAB-3C5EAE6AC1AA}" type="pres">
      <dgm:prSet presAssocID="{15120F10-FFDC-4FA1-BCEE-9AC8DDA948D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C94A6A9-978E-2649-8618-C56722EBED0C}" type="pres">
      <dgm:prSet presAssocID="{15120F10-FFDC-4FA1-BCEE-9AC8DDA948D9}" presName="negativeSpace" presStyleCnt="0"/>
      <dgm:spPr/>
    </dgm:pt>
    <dgm:pt modelId="{D158A774-3FA5-EC4E-9BE6-EDD2F9CCF7DF}" type="pres">
      <dgm:prSet presAssocID="{15120F10-FFDC-4FA1-BCEE-9AC8DDA948D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887BE11-8D5B-804E-AFF0-E553AD4FCCC4}" type="presOf" srcId="{90C1F2E8-DF33-4B87-89EA-9FBF8EF919FE}" destId="{646C3B5D-E11D-E645-A76B-AA94D462FB77}" srcOrd="0" destOrd="0" presId="urn:microsoft.com/office/officeart/2005/8/layout/list1"/>
    <dgm:cxn modelId="{1CCC2931-3913-8849-B5BF-CA1FA7677CF7}" type="presOf" srcId="{46F9A287-7D51-4EF8-B7FC-00303EBACBBA}" destId="{9BACE92D-86DF-084B-9668-DECF93550DE6}" srcOrd="0" destOrd="0" presId="urn:microsoft.com/office/officeart/2005/8/layout/list1"/>
    <dgm:cxn modelId="{8DD5A147-2A18-8E44-AA39-84E54BB3E1CD}" type="presOf" srcId="{90C1F2E8-DF33-4B87-89EA-9FBF8EF919FE}" destId="{B27B7C09-90CD-F946-BB20-481CDF33819C}" srcOrd="1" destOrd="0" presId="urn:microsoft.com/office/officeart/2005/8/layout/list1"/>
    <dgm:cxn modelId="{B0F7D155-611A-4903-93DE-4810536FE136}" srcId="{15120F10-FFDC-4FA1-BCEE-9AC8DDA948D9}" destId="{4BA55BC7-3A85-4293-B746-0D7B2A1B4317}" srcOrd="1" destOrd="0" parTransId="{F00F4156-9EA5-46B1-8910-BF27AC376016}" sibTransId="{DC7520EC-8FDC-4142-8A23-26793816C7A0}"/>
    <dgm:cxn modelId="{0C3CEA67-3219-4BC1-99F4-C0011030210F}" srcId="{90C1F2E8-DF33-4B87-89EA-9FBF8EF919FE}" destId="{21CBCB83-2E0D-4760-A940-0C21611CB923}" srcOrd="2" destOrd="0" parTransId="{FE7CB791-02EB-40DD-8860-C85C31A2DCB7}" sibTransId="{18433E3B-6314-493B-9012-4B72C24A3BB1}"/>
    <dgm:cxn modelId="{3DAB7F72-5182-4B9A-9F72-E5B3BEDCDCEB}" srcId="{15120F10-FFDC-4FA1-BCEE-9AC8DDA948D9}" destId="{9DD52935-D884-4308-807C-9AACB1AFB506}" srcOrd="0" destOrd="0" parTransId="{EDCE193C-47E0-4EB6-844E-096344F1253D}" sibTransId="{9C85D6EE-A63E-49D4-AAE2-659B1257E75C}"/>
    <dgm:cxn modelId="{0F1BFC75-18CD-E04D-A9E1-C8A293ED64AD}" type="presOf" srcId="{9DD52935-D884-4308-807C-9AACB1AFB506}" destId="{D158A774-3FA5-EC4E-9BE6-EDD2F9CCF7DF}" srcOrd="0" destOrd="0" presId="urn:microsoft.com/office/officeart/2005/8/layout/list1"/>
    <dgm:cxn modelId="{71151481-3BD5-4614-BBAE-C00B58D7F930}" srcId="{90C1F2E8-DF33-4B87-89EA-9FBF8EF919FE}" destId="{84A7D3D5-EDA8-4E4C-98EA-0714973C5CF5}" srcOrd="0" destOrd="0" parTransId="{D4D13BC2-EA34-40B0-9D6C-2B77BF57739D}" sibTransId="{6CF64245-E0C1-48C5-80C5-D1802A13B01D}"/>
    <dgm:cxn modelId="{02D73B89-6E43-40EA-87EF-1C5C95B4F114}" srcId="{90C1F2E8-DF33-4B87-89EA-9FBF8EF919FE}" destId="{B038D68A-3BA3-45BC-8032-A0446A4A37C9}" srcOrd="1" destOrd="0" parTransId="{191EA7C2-132F-4786-ABBC-C505ECBCAF21}" sibTransId="{B66EDE0C-3FA6-46D1-957B-DE0F5A358C20}"/>
    <dgm:cxn modelId="{48A56D90-EF2A-7942-B365-08F46A23ACC2}" type="presOf" srcId="{21CBCB83-2E0D-4760-A940-0C21611CB923}" destId="{8A018CEF-B67D-2949-A414-251657E8C20A}" srcOrd="0" destOrd="2" presId="urn:microsoft.com/office/officeart/2005/8/layout/list1"/>
    <dgm:cxn modelId="{731B6798-9639-3D4F-859B-1AF085A431FF}" type="presOf" srcId="{4BA55BC7-3A85-4293-B746-0D7B2A1B4317}" destId="{D158A774-3FA5-EC4E-9BE6-EDD2F9CCF7DF}" srcOrd="0" destOrd="1" presId="urn:microsoft.com/office/officeart/2005/8/layout/list1"/>
    <dgm:cxn modelId="{17BBDFBA-ADBF-024A-B0DA-E3A6194CEE8E}" type="presOf" srcId="{84A7D3D5-EDA8-4E4C-98EA-0714973C5CF5}" destId="{8A018CEF-B67D-2949-A414-251657E8C20A}" srcOrd="0" destOrd="0" presId="urn:microsoft.com/office/officeart/2005/8/layout/list1"/>
    <dgm:cxn modelId="{32708ABF-16F4-554E-9A02-5ACCED818CCC}" type="presOf" srcId="{15120F10-FFDC-4FA1-BCEE-9AC8DDA948D9}" destId="{A60B20D7-58C0-1445-BDAB-3C5EAE6AC1AA}" srcOrd="1" destOrd="0" presId="urn:microsoft.com/office/officeart/2005/8/layout/list1"/>
    <dgm:cxn modelId="{E3DB5ED3-96E5-46C7-8DC0-E42FF25EFD61}" srcId="{46F9A287-7D51-4EF8-B7FC-00303EBACBBA}" destId="{90C1F2E8-DF33-4B87-89EA-9FBF8EF919FE}" srcOrd="0" destOrd="0" parTransId="{CAB57CB5-D6A9-492C-9099-95BA43DAADBD}" sibTransId="{FD5B3165-224D-4088-B4FA-A5DBB64852B8}"/>
    <dgm:cxn modelId="{5F1A2CD4-F9B5-3949-AF30-F3F87761BFCF}" type="presOf" srcId="{B038D68A-3BA3-45BC-8032-A0446A4A37C9}" destId="{8A018CEF-B67D-2949-A414-251657E8C20A}" srcOrd="0" destOrd="1" presId="urn:microsoft.com/office/officeart/2005/8/layout/list1"/>
    <dgm:cxn modelId="{34A237ED-F9FC-4D65-BD54-99456FB9BFE1}" srcId="{46F9A287-7D51-4EF8-B7FC-00303EBACBBA}" destId="{15120F10-FFDC-4FA1-BCEE-9AC8DDA948D9}" srcOrd="1" destOrd="0" parTransId="{4F63446C-991D-43D7-BC9F-CB6CE66B8788}" sibTransId="{7A909082-0C05-4253-B388-290FAE31A488}"/>
    <dgm:cxn modelId="{92E97FFD-7711-7646-93B2-682528024D26}" type="presOf" srcId="{15120F10-FFDC-4FA1-BCEE-9AC8DDA948D9}" destId="{16243F32-CC81-2F4C-B352-6A2309D071E6}" srcOrd="0" destOrd="0" presId="urn:microsoft.com/office/officeart/2005/8/layout/list1"/>
    <dgm:cxn modelId="{91294EE4-50F2-324A-A1E6-9FDF7D8DCCDC}" type="presParOf" srcId="{9BACE92D-86DF-084B-9668-DECF93550DE6}" destId="{A7684804-915D-834A-803A-8F9770E1F63E}" srcOrd="0" destOrd="0" presId="urn:microsoft.com/office/officeart/2005/8/layout/list1"/>
    <dgm:cxn modelId="{07F44AB0-8186-FF40-975C-BEBE47E8AE31}" type="presParOf" srcId="{A7684804-915D-834A-803A-8F9770E1F63E}" destId="{646C3B5D-E11D-E645-A76B-AA94D462FB77}" srcOrd="0" destOrd="0" presId="urn:microsoft.com/office/officeart/2005/8/layout/list1"/>
    <dgm:cxn modelId="{EAB3DBA2-F72E-954C-A970-C2B5F9946EF0}" type="presParOf" srcId="{A7684804-915D-834A-803A-8F9770E1F63E}" destId="{B27B7C09-90CD-F946-BB20-481CDF33819C}" srcOrd="1" destOrd="0" presId="urn:microsoft.com/office/officeart/2005/8/layout/list1"/>
    <dgm:cxn modelId="{67DE2ECF-F28E-1B44-9F3C-ADBF810EAD15}" type="presParOf" srcId="{9BACE92D-86DF-084B-9668-DECF93550DE6}" destId="{7BF92C74-B2FE-ED46-AFA3-BE62C9F85A58}" srcOrd="1" destOrd="0" presId="urn:microsoft.com/office/officeart/2005/8/layout/list1"/>
    <dgm:cxn modelId="{C1584861-5488-7347-AC6B-C519BBFEADEF}" type="presParOf" srcId="{9BACE92D-86DF-084B-9668-DECF93550DE6}" destId="{8A018CEF-B67D-2949-A414-251657E8C20A}" srcOrd="2" destOrd="0" presId="urn:microsoft.com/office/officeart/2005/8/layout/list1"/>
    <dgm:cxn modelId="{315D48B8-4694-3B40-84F7-C6C3249B8D23}" type="presParOf" srcId="{9BACE92D-86DF-084B-9668-DECF93550DE6}" destId="{84DB263D-76BD-7E4C-9667-F0E7A81DF01A}" srcOrd="3" destOrd="0" presId="urn:microsoft.com/office/officeart/2005/8/layout/list1"/>
    <dgm:cxn modelId="{AE72E103-51C7-B445-B940-3B1EFB46C6C7}" type="presParOf" srcId="{9BACE92D-86DF-084B-9668-DECF93550DE6}" destId="{54B86458-6BB9-3944-8C52-1ABAB7EB464D}" srcOrd="4" destOrd="0" presId="urn:microsoft.com/office/officeart/2005/8/layout/list1"/>
    <dgm:cxn modelId="{A9A2C2E6-F3DD-D24D-9B9C-43B596CDC50E}" type="presParOf" srcId="{54B86458-6BB9-3944-8C52-1ABAB7EB464D}" destId="{16243F32-CC81-2F4C-B352-6A2309D071E6}" srcOrd="0" destOrd="0" presId="urn:microsoft.com/office/officeart/2005/8/layout/list1"/>
    <dgm:cxn modelId="{3859BF13-BEE0-3B45-A69D-696D1CC6A5F1}" type="presParOf" srcId="{54B86458-6BB9-3944-8C52-1ABAB7EB464D}" destId="{A60B20D7-58C0-1445-BDAB-3C5EAE6AC1AA}" srcOrd="1" destOrd="0" presId="urn:microsoft.com/office/officeart/2005/8/layout/list1"/>
    <dgm:cxn modelId="{EAC7796B-F4DB-D04C-995C-4EB657A23B19}" type="presParOf" srcId="{9BACE92D-86DF-084B-9668-DECF93550DE6}" destId="{EC94A6A9-978E-2649-8618-C56722EBED0C}" srcOrd="5" destOrd="0" presId="urn:microsoft.com/office/officeart/2005/8/layout/list1"/>
    <dgm:cxn modelId="{B6D0354E-E752-B640-A497-24CB75FA787D}" type="presParOf" srcId="{9BACE92D-86DF-084B-9668-DECF93550DE6}" destId="{D158A774-3FA5-EC4E-9BE6-EDD2F9CCF7D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512062C-1A3F-4AD5-8DBC-A076E1C37223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03CB5E1-3912-40CC-AD92-1A12212FFC40}">
      <dgm:prSet/>
      <dgm:spPr/>
      <dgm:t>
        <a:bodyPr/>
        <a:lstStyle/>
        <a:p>
          <a:r>
            <a:rPr lang="en-US"/>
            <a:t>Symptoms</a:t>
          </a:r>
        </a:p>
      </dgm:t>
    </dgm:pt>
    <dgm:pt modelId="{CB81F690-B710-4EAC-B97F-A4A9988EF999}" type="parTrans" cxnId="{07EFA931-ACE0-4C64-8F67-FEF880CC96D8}">
      <dgm:prSet/>
      <dgm:spPr/>
      <dgm:t>
        <a:bodyPr/>
        <a:lstStyle/>
        <a:p>
          <a:endParaRPr lang="en-US"/>
        </a:p>
      </dgm:t>
    </dgm:pt>
    <dgm:pt modelId="{0AADA197-942F-4824-A7BC-F781567885AA}" type="sibTrans" cxnId="{07EFA931-ACE0-4C64-8F67-FEF880CC96D8}">
      <dgm:prSet/>
      <dgm:spPr/>
      <dgm:t>
        <a:bodyPr/>
        <a:lstStyle/>
        <a:p>
          <a:endParaRPr lang="en-US"/>
        </a:p>
      </dgm:t>
    </dgm:pt>
    <dgm:pt modelId="{3F71002E-707C-4F3F-802B-6C7EED9F2935}">
      <dgm:prSet/>
      <dgm:spPr/>
      <dgm:t>
        <a:bodyPr/>
        <a:lstStyle/>
        <a:p>
          <a:r>
            <a:rPr lang="en-US"/>
            <a:t>Mainly asymptomatic or may present with:</a:t>
          </a:r>
        </a:p>
      </dgm:t>
    </dgm:pt>
    <dgm:pt modelId="{880B8991-7644-4BCC-8967-D0A96A6B50FF}" type="parTrans" cxnId="{A5964505-7AF0-4C0A-B6A0-13EAC11F8BF0}">
      <dgm:prSet/>
      <dgm:spPr/>
      <dgm:t>
        <a:bodyPr/>
        <a:lstStyle/>
        <a:p>
          <a:endParaRPr lang="en-US"/>
        </a:p>
      </dgm:t>
    </dgm:pt>
    <dgm:pt modelId="{DC3CFB6D-3417-43B9-B555-722674E0A237}" type="sibTrans" cxnId="{A5964505-7AF0-4C0A-B6A0-13EAC11F8BF0}">
      <dgm:prSet/>
      <dgm:spPr/>
      <dgm:t>
        <a:bodyPr/>
        <a:lstStyle/>
        <a:p>
          <a:endParaRPr lang="en-US"/>
        </a:p>
      </dgm:t>
    </dgm:pt>
    <dgm:pt modelId="{E68519CB-0599-43FC-9D99-010F6582B73D}">
      <dgm:prSet/>
      <dgm:spPr/>
      <dgm:t>
        <a:bodyPr/>
        <a:lstStyle/>
        <a:p>
          <a:r>
            <a:rPr lang="en-US"/>
            <a:t>As chronic sialadenitis (Episodes of pain followed by relief) especially after eating.</a:t>
          </a:r>
        </a:p>
      </dgm:t>
    </dgm:pt>
    <dgm:pt modelId="{84D4AFA6-1F80-4DB0-985B-D09D566623A8}" type="parTrans" cxnId="{2EC7A347-12F0-40C0-ADD8-5FA40DC2615D}">
      <dgm:prSet/>
      <dgm:spPr/>
      <dgm:t>
        <a:bodyPr/>
        <a:lstStyle/>
        <a:p>
          <a:endParaRPr lang="en-US"/>
        </a:p>
      </dgm:t>
    </dgm:pt>
    <dgm:pt modelId="{C6A1F5DC-1C25-4140-BDD4-D13FF9AE81E2}" type="sibTrans" cxnId="{2EC7A347-12F0-40C0-ADD8-5FA40DC2615D}">
      <dgm:prSet/>
      <dgm:spPr/>
      <dgm:t>
        <a:bodyPr/>
        <a:lstStyle/>
        <a:p>
          <a:endParaRPr lang="en-US"/>
        </a:p>
      </dgm:t>
    </dgm:pt>
    <dgm:pt modelId="{54EF9D61-484E-4378-A8FD-78DDAE3E93AE}">
      <dgm:prSet/>
      <dgm:spPr/>
      <dgm:t>
        <a:bodyPr/>
        <a:lstStyle/>
        <a:p>
          <a:r>
            <a:rPr lang="en-US"/>
            <a:t>Signs</a:t>
          </a:r>
        </a:p>
      </dgm:t>
    </dgm:pt>
    <dgm:pt modelId="{70370471-36E5-4320-8F09-6AEC8DBD52F5}" type="parTrans" cxnId="{C348D394-BD2E-4024-BD7D-D9862C609FF4}">
      <dgm:prSet/>
      <dgm:spPr/>
      <dgm:t>
        <a:bodyPr/>
        <a:lstStyle/>
        <a:p>
          <a:endParaRPr lang="en-US"/>
        </a:p>
      </dgm:t>
    </dgm:pt>
    <dgm:pt modelId="{CB556E79-4061-4863-9A58-0859EC2608F6}" type="sibTrans" cxnId="{C348D394-BD2E-4024-BD7D-D9862C609FF4}">
      <dgm:prSet/>
      <dgm:spPr/>
      <dgm:t>
        <a:bodyPr/>
        <a:lstStyle/>
        <a:p>
          <a:endParaRPr lang="en-US"/>
        </a:p>
      </dgm:t>
    </dgm:pt>
    <dgm:pt modelId="{23017DC3-9FEC-413E-BAFF-00A5A3F69A8B}">
      <dgm:prSet/>
      <dgm:spPr/>
      <dgm:t>
        <a:bodyPr/>
        <a:lstStyle/>
        <a:p>
          <a:r>
            <a:rPr lang="en-US"/>
            <a:t>if acute on top of chronic sialoadentitis.</a:t>
          </a:r>
        </a:p>
      </dgm:t>
    </dgm:pt>
    <dgm:pt modelId="{49C9DC70-52D4-4E19-938F-624CA6B07FFF}" type="parTrans" cxnId="{6C2543EB-48F5-4906-AAD8-81D49CD14FC4}">
      <dgm:prSet/>
      <dgm:spPr/>
      <dgm:t>
        <a:bodyPr/>
        <a:lstStyle/>
        <a:p>
          <a:endParaRPr lang="en-US"/>
        </a:p>
      </dgm:t>
    </dgm:pt>
    <dgm:pt modelId="{B43530D8-D789-47E0-B465-86E67804704D}" type="sibTrans" cxnId="{6C2543EB-48F5-4906-AAD8-81D49CD14FC4}">
      <dgm:prSet/>
      <dgm:spPr/>
      <dgm:t>
        <a:bodyPr/>
        <a:lstStyle/>
        <a:p>
          <a:endParaRPr lang="en-US"/>
        </a:p>
      </dgm:t>
    </dgm:pt>
    <dgm:pt modelId="{87615E78-BC7F-7443-8963-CAB51E70632E}" type="pres">
      <dgm:prSet presAssocID="{0512062C-1A3F-4AD5-8DBC-A076E1C37223}" presName="linear" presStyleCnt="0">
        <dgm:presLayoutVars>
          <dgm:dir/>
          <dgm:animLvl val="lvl"/>
          <dgm:resizeHandles val="exact"/>
        </dgm:presLayoutVars>
      </dgm:prSet>
      <dgm:spPr/>
    </dgm:pt>
    <dgm:pt modelId="{BA1620CC-AD78-E341-93DA-6DC4D96CEFC1}" type="pres">
      <dgm:prSet presAssocID="{703CB5E1-3912-40CC-AD92-1A12212FFC40}" presName="parentLin" presStyleCnt="0"/>
      <dgm:spPr/>
    </dgm:pt>
    <dgm:pt modelId="{9624CEE3-9D0B-D24D-9C17-1A458F39F735}" type="pres">
      <dgm:prSet presAssocID="{703CB5E1-3912-40CC-AD92-1A12212FFC40}" presName="parentLeftMargin" presStyleLbl="node1" presStyleIdx="0" presStyleCnt="2"/>
      <dgm:spPr/>
    </dgm:pt>
    <dgm:pt modelId="{254CBE7F-C448-2548-9B7F-9C69465350AB}" type="pres">
      <dgm:prSet presAssocID="{703CB5E1-3912-40CC-AD92-1A12212FFC4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DE4AC89-224F-744F-8F8A-0ED6640A6631}" type="pres">
      <dgm:prSet presAssocID="{703CB5E1-3912-40CC-AD92-1A12212FFC40}" presName="negativeSpace" presStyleCnt="0"/>
      <dgm:spPr/>
    </dgm:pt>
    <dgm:pt modelId="{4B2B9639-A2D6-264D-8888-AE076446773D}" type="pres">
      <dgm:prSet presAssocID="{703CB5E1-3912-40CC-AD92-1A12212FFC40}" presName="childText" presStyleLbl="conFgAcc1" presStyleIdx="0" presStyleCnt="2">
        <dgm:presLayoutVars>
          <dgm:bulletEnabled val="1"/>
        </dgm:presLayoutVars>
      </dgm:prSet>
      <dgm:spPr/>
    </dgm:pt>
    <dgm:pt modelId="{39BEC44D-41CE-4D44-BE8F-28DB025022C1}" type="pres">
      <dgm:prSet presAssocID="{0AADA197-942F-4824-A7BC-F781567885AA}" presName="spaceBetweenRectangles" presStyleCnt="0"/>
      <dgm:spPr/>
    </dgm:pt>
    <dgm:pt modelId="{E3554545-0476-BB48-A8EE-4E785870AD4D}" type="pres">
      <dgm:prSet presAssocID="{54EF9D61-484E-4378-A8FD-78DDAE3E93AE}" presName="parentLin" presStyleCnt="0"/>
      <dgm:spPr/>
    </dgm:pt>
    <dgm:pt modelId="{159BCA2C-0C56-0F44-B785-2A6E2C3C8E63}" type="pres">
      <dgm:prSet presAssocID="{54EF9D61-484E-4378-A8FD-78DDAE3E93AE}" presName="parentLeftMargin" presStyleLbl="node1" presStyleIdx="0" presStyleCnt="2"/>
      <dgm:spPr/>
    </dgm:pt>
    <dgm:pt modelId="{1DA8A962-E2EB-F645-A8D4-81DA838027F1}" type="pres">
      <dgm:prSet presAssocID="{54EF9D61-484E-4378-A8FD-78DDAE3E93A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00B278B-0816-F547-A543-9C9FBE995468}" type="pres">
      <dgm:prSet presAssocID="{54EF9D61-484E-4378-A8FD-78DDAE3E93AE}" presName="negativeSpace" presStyleCnt="0"/>
      <dgm:spPr/>
    </dgm:pt>
    <dgm:pt modelId="{7C12810F-B43B-9E4D-96D5-CFCF6E3500C1}" type="pres">
      <dgm:prSet presAssocID="{54EF9D61-484E-4378-A8FD-78DDAE3E93A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A5964505-7AF0-4C0A-B6A0-13EAC11F8BF0}" srcId="{703CB5E1-3912-40CC-AD92-1A12212FFC40}" destId="{3F71002E-707C-4F3F-802B-6C7EED9F2935}" srcOrd="0" destOrd="0" parTransId="{880B8991-7644-4BCC-8967-D0A96A6B50FF}" sibTransId="{DC3CFB6D-3417-43B9-B555-722674E0A237}"/>
    <dgm:cxn modelId="{A089B71B-8E98-C64E-8BF3-2DADBE4359AC}" type="presOf" srcId="{54EF9D61-484E-4378-A8FD-78DDAE3E93AE}" destId="{159BCA2C-0C56-0F44-B785-2A6E2C3C8E63}" srcOrd="0" destOrd="0" presId="urn:microsoft.com/office/officeart/2005/8/layout/list1"/>
    <dgm:cxn modelId="{30BC1831-42A5-8C41-B6CB-63554CAB5FEA}" type="presOf" srcId="{23017DC3-9FEC-413E-BAFF-00A5A3F69A8B}" destId="{7C12810F-B43B-9E4D-96D5-CFCF6E3500C1}" srcOrd="0" destOrd="0" presId="urn:microsoft.com/office/officeart/2005/8/layout/list1"/>
    <dgm:cxn modelId="{07EFA931-ACE0-4C64-8F67-FEF880CC96D8}" srcId="{0512062C-1A3F-4AD5-8DBC-A076E1C37223}" destId="{703CB5E1-3912-40CC-AD92-1A12212FFC40}" srcOrd="0" destOrd="0" parTransId="{CB81F690-B710-4EAC-B97F-A4A9988EF999}" sibTransId="{0AADA197-942F-4824-A7BC-F781567885AA}"/>
    <dgm:cxn modelId="{1958BD44-62AF-C643-9706-CD2AD209EB53}" type="presOf" srcId="{703CB5E1-3912-40CC-AD92-1A12212FFC40}" destId="{9624CEE3-9D0B-D24D-9C17-1A458F39F735}" srcOrd="0" destOrd="0" presId="urn:microsoft.com/office/officeart/2005/8/layout/list1"/>
    <dgm:cxn modelId="{2EC7A347-12F0-40C0-ADD8-5FA40DC2615D}" srcId="{703CB5E1-3912-40CC-AD92-1A12212FFC40}" destId="{E68519CB-0599-43FC-9D99-010F6582B73D}" srcOrd="1" destOrd="0" parTransId="{84D4AFA6-1F80-4DB0-985B-D09D566623A8}" sibTransId="{C6A1F5DC-1C25-4140-BDD4-D13FF9AE81E2}"/>
    <dgm:cxn modelId="{B6543E87-5C09-744E-8280-FE36FB2D8702}" type="presOf" srcId="{703CB5E1-3912-40CC-AD92-1A12212FFC40}" destId="{254CBE7F-C448-2548-9B7F-9C69465350AB}" srcOrd="1" destOrd="0" presId="urn:microsoft.com/office/officeart/2005/8/layout/list1"/>
    <dgm:cxn modelId="{C348D394-BD2E-4024-BD7D-D9862C609FF4}" srcId="{0512062C-1A3F-4AD5-8DBC-A076E1C37223}" destId="{54EF9D61-484E-4378-A8FD-78DDAE3E93AE}" srcOrd="1" destOrd="0" parTransId="{70370471-36E5-4320-8F09-6AEC8DBD52F5}" sibTransId="{CB556E79-4061-4863-9A58-0859EC2608F6}"/>
    <dgm:cxn modelId="{FA4C649A-4AB7-9746-92EB-E50A260565E7}" type="presOf" srcId="{3F71002E-707C-4F3F-802B-6C7EED9F2935}" destId="{4B2B9639-A2D6-264D-8888-AE076446773D}" srcOrd="0" destOrd="0" presId="urn:microsoft.com/office/officeart/2005/8/layout/list1"/>
    <dgm:cxn modelId="{F2A7FF9C-DD01-1446-B431-B41B9F9559EA}" type="presOf" srcId="{E68519CB-0599-43FC-9D99-010F6582B73D}" destId="{4B2B9639-A2D6-264D-8888-AE076446773D}" srcOrd="0" destOrd="1" presId="urn:microsoft.com/office/officeart/2005/8/layout/list1"/>
    <dgm:cxn modelId="{68F089E3-5972-C647-BD36-2B45F00646F4}" type="presOf" srcId="{0512062C-1A3F-4AD5-8DBC-A076E1C37223}" destId="{87615E78-BC7F-7443-8963-CAB51E70632E}" srcOrd="0" destOrd="0" presId="urn:microsoft.com/office/officeart/2005/8/layout/list1"/>
    <dgm:cxn modelId="{6C2543EB-48F5-4906-AAD8-81D49CD14FC4}" srcId="{54EF9D61-484E-4378-A8FD-78DDAE3E93AE}" destId="{23017DC3-9FEC-413E-BAFF-00A5A3F69A8B}" srcOrd="0" destOrd="0" parTransId="{49C9DC70-52D4-4E19-938F-624CA6B07FFF}" sibTransId="{B43530D8-D789-47E0-B465-86E67804704D}"/>
    <dgm:cxn modelId="{1C99A1FC-6747-C84A-8049-1D4F1EEC99DD}" type="presOf" srcId="{54EF9D61-484E-4378-A8FD-78DDAE3E93AE}" destId="{1DA8A962-E2EB-F645-A8D4-81DA838027F1}" srcOrd="1" destOrd="0" presId="urn:microsoft.com/office/officeart/2005/8/layout/list1"/>
    <dgm:cxn modelId="{6D9E1226-FBEB-6B4A-9E3D-158DAFD146BD}" type="presParOf" srcId="{87615E78-BC7F-7443-8963-CAB51E70632E}" destId="{BA1620CC-AD78-E341-93DA-6DC4D96CEFC1}" srcOrd="0" destOrd="0" presId="urn:microsoft.com/office/officeart/2005/8/layout/list1"/>
    <dgm:cxn modelId="{851F2E42-5654-1A40-9F51-083AE738B22A}" type="presParOf" srcId="{BA1620CC-AD78-E341-93DA-6DC4D96CEFC1}" destId="{9624CEE3-9D0B-D24D-9C17-1A458F39F735}" srcOrd="0" destOrd="0" presId="urn:microsoft.com/office/officeart/2005/8/layout/list1"/>
    <dgm:cxn modelId="{B52438B4-8FE4-574E-BECC-1EE7BE4F3910}" type="presParOf" srcId="{BA1620CC-AD78-E341-93DA-6DC4D96CEFC1}" destId="{254CBE7F-C448-2548-9B7F-9C69465350AB}" srcOrd="1" destOrd="0" presId="urn:microsoft.com/office/officeart/2005/8/layout/list1"/>
    <dgm:cxn modelId="{B4F4FFBD-09E3-7349-9A2F-80ED70E19879}" type="presParOf" srcId="{87615E78-BC7F-7443-8963-CAB51E70632E}" destId="{EDE4AC89-224F-744F-8F8A-0ED6640A6631}" srcOrd="1" destOrd="0" presId="urn:microsoft.com/office/officeart/2005/8/layout/list1"/>
    <dgm:cxn modelId="{A7BEB88F-30A6-9949-AB6D-00D576D2C3EF}" type="presParOf" srcId="{87615E78-BC7F-7443-8963-CAB51E70632E}" destId="{4B2B9639-A2D6-264D-8888-AE076446773D}" srcOrd="2" destOrd="0" presId="urn:microsoft.com/office/officeart/2005/8/layout/list1"/>
    <dgm:cxn modelId="{5544AEF3-71DA-9845-84E4-34D561974B6C}" type="presParOf" srcId="{87615E78-BC7F-7443-8963-CAB51E70632E}" destId="{39BEC44D-41CE-4D44-BE8F-28DB025022C1}" srcOrd="3" destOrd="0" presId="urn:microsoft.com/office/officeart/2005/8/layout/list1"/>
    <dgm:cxn modelId="{DE492DB9-1C13-2D44-B9F1-5CA41C4286A8}" type="presParOf" srcId="{87615E78-BC7F-7443-8963-CAB51E70632E}" destId="{E3554545-0476-BB48-A8EE-4E785870AD4D}" srcOrd="4" destOrd="0" presId="urn:microsoft.com/office/officeart/2005/8/layout/list1"/>
    <dgm:cxn modelId="{FD803ED5-5CF8-FD4B-ACE1-40B291422DF3}" type="presParOf" srcId="{E3554545-0476-BB48-A8EE-4E785870AD4D}" destId="{159BCA2C-0C56-0F44-B785-2A6E2C3C8E63}" srcOrd="0" destOrd="0" presId="urn:microsoft.com/office/officeart/2005/8/layout/list1"/>
    <dgm:cxn modelId="{136EE712-D7DC-E446-9E09-D63D39BED2CA}" type="presParOf" srcId="{E3554545-0476-BB48-A8EE-4E785870AD4D}" destId="{1DA8A962-E2EB-F645-A8D4-81DA838027F1}" srcOrd="1" destOrd="0" presId="urn:microsoft.com/office/officeart/2005/8/layout/list1"/>
    <dgm:cxn modelId="{D4C78186-DCBD-9E44-986C-D2F699D26902}" type="presParOf" srcId="{87615E78-BC7F-7443-8963-CAB51E70632E}" destId="{B00B278B-0816-F547-A543-9C9FBE995468}" srcOrd="5" destOrd="0" presId="urn:microsoft.com/office/officeart/2005/8/layout/list1"/>
    <dgm:cxn modelId="{C2FAC467-EF73-5040-8573-ED3E5E74F3FB}" type="presParOf" srcId="{87615E78-BC7F-7443-8963-CAB51E70632E}" destId="{7C12810F-B43B-9E4D-96D5-CFCF6E3500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740379-DE72-5346-9062-F386321C4963}">
      <dsp:nvSpPr>
        <dsp:cNvPr id="0" name=""/>
        <dsp:cNvSpPr/>
      </dsp:nvSpPr>
      <dsp:spPr>
        <a:xfrm>
          <a:off x="0" y="273743"/>
          <a:ext cx="4697730" cy="1193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General: . Fever , anorexia, headache and malaise</a:t>
          </a:r>
        </a:p>
      </dsp:txBody>
      <dsp:txXfrm>
        <a:off x="58257" y="332000"/>
        <a:ext cx="4581216" cy="1076886"/>
      </dsp:txXfrm>
    </dsp:sp>
    <dsp:sp modelId="{BCA5D713-752B-634C-A053-26279DB994BF}">
      <dsp:nvSpPr>
        <dsp:cNvPr id="0" name=""/>
        <dsp:cNvSpPr/>
      </dsp:nvSpPr>
      <dsp:spPr>
        <a:xfrm>
          <a:off x="0" y="1553543"/>
          <a:ext cx="4697730" cy="119340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Local</a:t>
          </a:r>
        </a:p>
      </dsp:txBody>
      <dsp:txXfrm>
        <a:off x="58257" y="1611800"/>
        <a:ext cx="4581216" cy="1076886"/>
      </dsp:txXfrm>
    </dsp:sp>
    <dsp:sp modelId="{4A403347-EE5B-1A4F-BCAD-8783B43FD7E9}">
      <dsp:nvSpPr>
        <dsp:cNvPr id="0" name=""/>
        <dsp:cNvSpPr/>
      </dsp:nvSpPr>
      <dsp:spPr>
        <a:xfrm>
          <a:off x="0" y="2746943"/>
          <a:ext cx="4697730" cy="248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53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1- Pain:</a:t>
          </a:r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ln the side of the face, marked as the gland lies within tough fascia increase with eating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2- Disturbance of function: pain increases with ingestion of lemon or acidic juice (lemon test)</a:t>
          </a:r>
        </a:p>
      </dsp:txBody>
      <dsp:txXfrm>
        <a:off x="0" y="2746943"/>
        <a:ext cx="4697730" cy="2484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A2161C-B7E0-2046-83FA-F93BA23268EC}">
      <dsp:nvSpPr>
        <dsp:cNvPr id="0" name=""/>
        <dsp:cNvSpPr/>
      </dsp:nvSpPr>
      <dsp:spPr>
        <a:xfrm>
          <a:off x="0" y="2663"/>
          <a:ext cx="500012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3330A5-D023-0741-81FF-CFFF248A394A}">
      <dsp:nvSpPr>
        <dsp:cNvPr id="0" name=""/>
        <dsp:cNvSpPr/>
      </dsp:nvSpPr>
      <dsp:spPr>
        <a:xfrm>
          <a:off x="0" y="2663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Plain X-ray  ͢ stone in submandibular gland is radio-opaque in 80% of cases due to high calcium concentration</a:t>
          </a:r>
        </a:p>
      </dsp:txBody>
      <dsp:txXfrm>
        <a:off x="0" y="2663"/>
        <a:ext cx="5000124" cy="1816197"/>
      </dsp:txXfrm>
    </dsp:sp>
    <dsp:sp modelId="{317E8408-A477-B646-ABF9-95C5951967B2}">
      <dsp:nvSpPr>
        <dsp:cNvPr id="0" name=""/>
        <dsp:cNvSpPr/>
      </dsp:nvSpPr>
      <dsp:spPr>
        <a:xfrm>
          <a:off x="0" y="1818861"/>
          <a:ext cx="5000124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91890F-554A-D34E-A17B-C6FC3ED5686D}">
      <dsp:nvSpPr>
        <dsp:cNvPr id="0" name=""/>
        <dsp:cNvSpPr/>
      </dsp:nvSpPr>
      <dsp:spPr>
        <a:xfrm>
          <a:off x="0" y="1818861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Sialography :  best in parotid stones as they are radiolucent. May be dilated ducts</a:t>
          </a:r>
        </a:p>
      </dsp:txBody>
      <dsp:txXfrm>
        <a:off x="0" y="1818861"/>
        <a:ext cx="5000124" cy="1816197"/>
      </dsp:txXfrm>
    </dsp:sp>
    <dsp:sp modelId="{535A32DF-BAC7-3248-BF00-3D516DF4AA3E}">
      <dsp:nvSpPr>
        <dsp:cNvPr id="0" name=""/>
        <dsp:cNvSpPr/>
      </dsp:nvSpPr>
      <dsp:spPr>
        <a:xfrm>
          <a:off x="0" y="3635058"/>
          <a:ext cx="500012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F1A401-DC14-1E44-A42C-A9A5ECB5C6F8}">
      <dsp:nvSpPr>
        <dsp:cNvPr id="0" name=""/>
        <dsp:cNvSpPr/>
      </dsp:nvSpPr>
      <dsp:spPr>
        <a:xfrm>
          <a:off x="0" y="3635058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Ultrasound  :shows the stone</a:t>
          </a:r>
        </a:p>
      </dsp:txBody>
      <dsp:txXfrm>
        <a:off x="0" y="3635058"/>
        <a:ext cx="5000124" cy="18161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77774-F1E9-7A43-AF71-EFB7A5FCCA4A}">
      <dsp:nvSpPr>
        <dsp:cNvPr id="0" name=""/>
        <dsp:cNvSpPr/>
      </dsp:nvSpPr>
      <dsp:spPr>
        <a:xfrm>
          <a:off x="0" y="70972"/>
          <a:ext cx="5000124" cy="91367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Mikulicz’s Disease</a:t>
          </a:r>
        </a:p>
      </dsp:txBody>
      <dsp:txXfrm>
        <a:off x="44602" y="115574"/>
        <a:ext cx="4910920" cy="824474"/>
      </dsp:txXfrm>
    </dsp:sp>
    <dsp:sp modelId="{885F9956-28ED-BC49-A338-C75F253ACCFB}">
      <dsp:nvSpPr>
        <dsp:cNvPr id="0" name=""/>
        <dsp:cNvSpPr/>
      </dsp:nvSpPr>
      <dsp:spPr>
        <a:xfrm>
          <a:off x="0" y="984650"/>
          <a:ext cx="5000124" cy="571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Enlargement of salivary and lacrimal glands due to lymphocyte infiltration +dryness of mouth.</a:t>
          </a:r>
        </a:p>
      </dsp:txBody>
      <dsp:txXfrm>
        <a:off x="0" y="984650"/>
        <a:ext cx="5000124" cy="571320"/>
      </dsp:txXfrm>
    </dsp:sp>
    <dsp:sp modelId="{F153CD86-4D96-034A-803F-B0B7BB8ED3B4}">
      <dsp:nvSpPr>
        <dsp:cNvPr id="0" name=""/>
        <dsp:cNvSpPr/>
      </dsp:nvSpPr>
      <dsp:spPr>
        <a:xfrm>
          <a:off x="0" y="1555970"/>
          <a:ext cx="5000124" cy="913678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Sjogren’s Disease(Keratoconjunctivitis sicca)</a:t>
          </a:r>
        </a:p>
      </dsp:txBody>
      <dsp:txXfrm>
        <a:off x="44602" y="1600572"/>
        <a:ext cx="4910920" cy="824474"/>
      </dsp:txXfrm>
    </dsp:sp>
    <dsp:sp modelId="{38724ED4-2E22-A749-9F1E-50143F2ECBAA}">
      <dsp:nvSpPr>
        <dsp:cNvPr id="0" name=""/>
        <dsp:cNvSpPr/>
      </dsp:nvSpPr>
      <dsp:spPr>
        <a:xfrm>
          <a:off x="0" y="2469649"/>
          <a:ext cx="5000124" cy="1118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Common in female, may be due to CMV infection ͢  lymphocyte infiltration &amp; duct obliteration.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Increase risk of lymphoma 44 times.</a:t>
          </a:r>
        </a:p>
      </dsp:txBody>
      <dsp:txXfrm>
        <a:off x="0" y="2469649"/>
        <a:ext cx="5000124" cy="1118835"/>
      </dsp:txXfrm>
    </dsp:sp>
    <dsp:sp modelId="{D9F63B03-3133-A247-AADE-88DFAF2DB238}">
      <dsp:nvSpPr>
        <dsp:cNvPr id="0" name=""/>
        <dsp:cNvSpPr/>
      </dsp:nvSpPr>
      <dsp:spPr>
        <a:xfrm>
          <a:off x="0" y="3588484"/>
          <a:ext cx="5000124" cy="913678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Types:</a:t>
          </a:r>
        </a:p>
      </dsp:txBody>
      <dsp:txXfrm>
        <a:off x="44602" y="3633086"/>
        <a:ext cx="4910920" cy="824474"/>
      </dsp:txXfrm>
    </dsp:sp>
    <dsp:sp modelId="{3B97D0FD-F3B7-2B46-ACF8-E8104019C89E}">
      <dsp:nvSpPr>
        <dsp:cNvPr id="0" name=""/>
        <dsp:cNvSpPr/>
      </dsp:nvSpPr>
      <dsp:spPr>
        <a:xfrm>
          <a:off x="0" y="4502162"/>
          <a:ext cx="5000124" cy="8807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a- Primary: dry mouth + dry eye neither connective tissue not salivary involvement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b- Secondary: dry mouth + Rheumatoid arthritis</a:t>
          </a:r>
        </a:p>
      </dsp:txBody>
      <dsp:txXfrm>
        <a:off x="0" y="4502162"/>
        <a:ext cx="5000124" cy="88078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F64366-D295-0541-9E15-860423250AAF}">
      <dsp:nvSpPr>
        <dsp:cNvPr id="0" name=""/>
        <dsp:cNvSpPr/>
      </dsp:nvSpPr>
      <dsp:spPr>
        <a:xfrm>
          <a:off x="0" y="181129"/>
          <a:ext cx="5000124" cy="1998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This condition follows surgery in the region of the parotid gland or tempromandibular joint</a:t>
          </a:r>
        </a:p>
      </dsp:txBody>
      <dsp:txXfrm>
        <a:off x="97552" y="278681"/>
        <a:ext cx="4805020" cy="1803256"/>
      </dsp:txXfrm>
    </dsp:sp>
    <dsp:sp modelId="{DB3BF524-BFEA-0148-A4B1-7CAC5F17CE69}">
      <dsp:nvSpPr>
        <dsp:cNvPr id="0" name=""/>
        <dsp:cNvSpPr/>
      </dsp:nvSpPr>
      <dsp:spPr>
        <a:xfrm>
          <a:off x="0" y="2260129"/>
          <a:ext cx="5000124" cy="199836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Clinical picture</a:t>
          </a:r>
        </a:p>
      </dsp:txBody>
      <dsp:txXfrm>
        <a:off x="97552" y="2357681"/>
        <a:ext cx="4805020" cy="1803256"/>
      </dsp:txXfrm>
    </dsp:sp>
    <dsp:sp modelId="{CFC55267-978B-9A43-B88B-18083978C35A}">
      <dsp:nvSpPr>
        <dsp:cNvPr id="0" name=""/>
        <dsp:cNvSpPr/>
      </dsp:nvSpPr>
      <dsp:spPr>
        <a:xfrm>
          <a:off x="0" y="4258490"/>
          <a:ext cx="5000124" cy="10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Flushing and sweating of the skin innervated by auriculotemporal nerve when even the salivation is stimulated.</a:t>
          </a:r>
        </a:p>
      </dsp:txBody>
      <dsp:txXfrm>
        <a:off x="0" y="4258490"/>
        <a:ext cx="5000124" cy="10143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0F4F6-B86F-394B-AC8C-17FA66979853}">
      <dsp:nvSpPr>
        <dsp:cNvPr id="0" name=""/>
        <dsp:cNvSpPr/>
      </dsp:nvSpPr>
      <dsp:spPr>
        <a:xfrm>
          <a:off x="0" y="458397"/>
          <a:ext cx="5000124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65" tIns="520700" rIns="388065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Commonest in the parotid, less in submandibular gland.</a:t>
          </a:r>
        </a:p>
      </dsp:txBody>
      <dsp:txXfrm>
        <a:off x="0" y="458397"/>
        <a:ext cx="5000124" cy="1417500"/>
      </dsp:txXfrm>
    </dsp:sp>
    <dsp:sp modelId="{353B1902-79BC-8F40-A259-A56ED2AE7789}">
      <dsp:nvSpPr>
        <dsp:cNvPr id="0" name=""/>
        <dsp:cNvSpPr/>
      </dsp:nvSpPr>
      <dsp:spPr>
        <a:xfrm>
          <a:off x="250006" y="89397"/>
          <a:ext cx="3500086" cy="738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Incidence:</a:t>
          </a:r>
        </a:p>
      </dsp:txBody>
      <dsp:txXfrm>
        <a:off x="286032" y="125423"/>
        <a:ext cx="3428034" cy="665948"/>
      </dsp:txXfrm>
    </dsp:sp>
    <dsp:sp modelId="{7A251F06-FC7F-D942-AD61-CEB334652F4E}">
      <dsp:nvSpPr>
        <dsp:cNvPr id="0" name=""/>
        <dsp:cNvSpPr/>
      </dsp:nvSpPr>
      <dsp:spPr>
        <a:xfrm>
          <a:off x="0" y="2379897"/>
          <a:ext cx="5000124" cy="1063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65" tIns="520700" rIns="388065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Benign tumor.</a:t>
          </a:r>
        </a:p>
      </dsp:txBody>
      <dsp:txXfrm>
        <a:off x="0" y="2379897"/>
        <a:ext cx="5000124" cy="1063125"/>
      </dsp:txXfrm>
    </dsp:sp>
    <dsp:sp modelId="{D8438604-EF30-8649-B062-889174B75637}">
      <dsp:nvSpPr>
        <dsp:cNvPr id="0" name=""/>
        <dsp:cNvSpPr/>
      </dsp:nvSpPr>
      <dsp:spPr>
        <a:xfrm>
          <a:off x="250006" y="2010897"/>
          <a:ext cx="3500086" cy="738000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Pathology:</a:t>
          </a:r>
        </a:p>
      </dsp:txBody>
      <dsp:txXfrm>
        <a:off x="286032" y="2046923"/>
        <a:ext cx="3428034" cy="665948"/>
      </dsp:txXfrm>
    </dsp:sp>
    <dsp:sp modelId="{2C2F7A60-55B5-0A4C-875A-4AD1B2F97D74}">
      <dsp:nvSpPr>
        <dsp:cNvPr id="0" name=""/>
        <dsp:cNvSpPr/>
      </dsp:nvSpPr>
      <dsp:spPr>
        <a:xfrm>
          <a:off x="0" y="3947022"/>
          <a:ext cx="5000124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65" tIns="520700" rIns="388065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Usually from superficial part of parotid gland.</a:t>
          </a:r>
        </a:p>
      </dsp:txBody>
      <dsp:txXfrm>
        <a:off x="0" y="3947022"/>
        <a:ext cx="5000124" cy="1417500"/>
      </dsp:txXfrm>
    </dsp:sp>
    <dsp:sp modelId="{8D901BAD-1FAA-2C41-9B5D-050F51AE9CD5}">
      <dsp:nvSpPr>
        <dsp:cNvPr id="0" name=""/>
        <dsp:cNvSpPr/>
      </dsp:nvSpPr>
      <dsp:spPr>
        <a:xfrm>
          <a:off x="250006" y="3578022"/>
          <a:ext cx="3500086" cy="73800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Site:</a:t>
          </a:r>
        </a:p>
      </dsp:txBody>
      <dsp:txXfrm>
        <a:off x="286032" y="3614048"/>
        <a:ext cx="3428034" cy="66594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F71FA6-379E-5243-B292-52B34BE6C420}">
      <dsp:nvSpPr>
        <dsp:cNvPr id="0" name=""/>
        <dsp:cNvSpPr/>
      </dsp:nvSpPr>
      <dsp:spPr>
        <a:xfrm>
          <a:off x="0" y="415309"/>
          <a:ext cx="5000124" cy="1247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65" tIns="458216" rIns="388065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Painless, slowly growing swelling in the side of the face.</a:t>
          </a:r>
        </a:p>
      </dsp:txBody>
      <dsp:txXfrm>
        <a:off x="0" y="415309"/>
        <a:ext cx="5000124" cy="1247400"/>
      </dsp:txXfrm>
    </dsp:sp>
    <dsp:sp modelId="{F7D7D409-1F19-0641-B9D5-5334B86C1DB3}">
      <dsp:nvSpPr>
        <dsp:cNvPr id="0" name=""/>
        <dsp:cNvSpPr/>
      </dsp:nvSpPr>
      <dsp:spPr>
        <a:xfrm>
          <a:off x="250006" y="90589"/>
          <a:ext cx="3500086" cy="6494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Symptom:</a:t>
          </a:r>
        </a:p>
      </dsp:txBody>
      <dsp:txXfrm>
        <a:off x="281709" y="122292"/>
        <a:ext cx="3436680" cy="586034"/>
      </dsp:txXfrm>
    </dsp:sp>
    <dsp:sp modelId="{BF3F6E6C-5BB8-BF41-A798-FC2673A10B64}">
      <dsp:nvSpPr>
        <dsp:cNvPr id="0" name=""/>
        <dsp:cNvSpPr/>
      </dsp:nvSpPr>
      <dsp:spPr>
        <a:xfrm>
          <a:off x="0" y="2106230"/>
          <a:ext cx="5000124" cy="32570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65" tIns="458216" rIns="388065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Well-defined swelling, lobulated, freely mobile (not attached to skin, muscles or bones)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variable in consistency (firm or cystic but never hard)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elevating lobule of ear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with no cervical LNs enlargement or facial nerve infiltration.</a:t>
          </a:r>
        </a:p>
      </dsp:txBody>
      <dsp:txXfrm>
        <a:off x="0" y="2106230"/>
        <a:ext cx="5000124" cy="3257099"/>
      </dsp:txXfrm>
    </dsp:sp>
    <dsp:sp modelId="{F379B4FD-BE23-B74D-AD8A-542590C6D117}">
      <dsp:nvSpPr>
        <dsp:cNvPr id="0" name=""/>
        <dsp:cNvSpPr/>
      </dsp:nvSpPr>
      <dsp:spPr>
        <a:xfrm>
          <a:off x="250006" y="1781509"/>
          <a:ext cx="3500086" cy="64944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Sign:</a:t>
          </a:r>
        </a:p>
      </dsp:txBody>
      <dsp:txXfrm>
        <a:off x="281709" y="1813212"/>
        <a:ext cx="3436680" cy="58603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4CCD77-605C-3F4B-A866-986AF9E66F70}">
      <dsp:nvSpPr>
        <dsp:cNvPr id="0" name=""/>
        <dsp:cNvSpPr/>
      </dsp:nvSpPr>
      <dsp:spPr>
        <a:xfrm>
          <a:off x="0" y="90860"/>
          <a:ext cx="5000124" cy="959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Differential Diagnosis:</a:t>
          </a:r>
        </a:p>
      </dsp:txBody>
      <dsp:txXfrm>
        <a:off x="46834" y="137694"/>
        <a:ext cx="4906456" cy="865732"/>
      </dsp:txXfrm>
    </dsp:sp>
    <dsp:sp modelId="{31CC78BC-9D7D-0944-8745-A9E3015C7B3F}">
      <dsp:nvSpPr>
        <dsp:cNvPr id="0" name=""/>
        <dsp:cNvSpPr/>
      </dsp:nvSpPr>
      <dsp:spPr>
        <a:xfrm>
          <a:off x="0" y="1050260"/>
          <a:ext cx="5000124" cy="1407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Non neoplastic lesions, LNs, sebaceous cyst and lipoma.</a:t>
          </a:r>
        </a:p>
      </dsp:txBody>
      <dsp:txXfrm>
        <a:off x="0" y="1050260"/>
        <a:ext cx="5000124" cy="1407600"/>
      </dsp:txXfrm>
    </dsp:sp>
    <dsp:sp modelId="{9C2A1497-BF12-D942-96AD-10113781004D}">
      <dsp:nvSpPr>
        <dsp:cNvPr id="0" name=""/>
        <dsp:cNvSpPr/>
      </dsp:nvSpPr>
      <dsp:spPr>
        <a:xfrm>
          <a:off x="0" y="2457860"/>
          <a:ext cx="5000124" cy="95940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Complication:</a:t>
          </a:r>
        </a:p>
      </dsp:txBody>
      <dsp:txXfrm>
        <a:off x="46834" y="2504694"/>
        <a:ext cx="4906456" cy="865732"/>
      </dsp:txXfrm>
    </dsp:sp>
    <dsp:sp modelId="{1E97DF38-D595-504A-80AC-EDBEA18758AA}">
      <dsp:nvSpPr>
        <dsp:cNvPr id="0" name=""/>
        <dsp:cNvSpPr/>
      </dsp:nvSpPr>
      <dsp:spPr>
        <a:xfrm>
          <a:off x="0" y="3417260"/>
          <a:ext cx="5000124" cy="1945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1- Disfigurement.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2-Malignant transformation after &gt; 10 years is rare (2-3%).</a:t>
          </a:r>
        </a:p>
      </dsp:txBody>
      <dsp:txXfrm>
        <a:off x="0" y="3417260"/>
        <a:ext cx="5000124" cy="194580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75718-9AC8-B141-ADDE-8054490B59A0}">
      <dsp:nvSpPr>
        <dsp:cNvPr id="0" name=""/>
        <dsp:cNvSpPr/>
      </dsp:nvSpPr>
      <dsp:spPr>
        <a:xfrm>
          <a:off x="0" y="436459"/>
          <a:ext cx="5000124" cy="144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65" tIns="416560" rIns="38806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1- CT scan for assessment of tumors arising from deep part of the parotid.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2- Tc99 scan: cold spot.</a:t>
          </a:r>
        </a:p>
      </dsp:txBody>
      <dsp:txXfrm>
        <a:off x="0" y="436459"/>
        <a:ext cx="5000124" cy="1449000"/>
      </dsp:txXfrm>
    </dsp:sp>
    <dsp:sp modelId="{C0F61BBF-8214-564E-92CE-B36A9B24140E}">
      <dsp:nvSpPr>
        <dsp:cNvPr id="0" name=""/>
        <dsp:cNvSpPr/>
      </dsp:nvSpPr>
      <dsp:spPr>
        <a:xfrm>
          <a:off x="250006" y="141259"/>
          <a:ext cx="3500086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Investigations:</a:t>
          </a:r>
        </a:p>
      </dsp:txBody>
      <dsp:txXfrm>
        <a:off x="278827" y="170080"/>
        <a:ext cx="3442444" cy="532758"/>
      </dsp:txXfrm>
    </dsp:sp>
    <dsp:sp modelId="{78B1B7AA-7E5D-0241-9FD0-0982CECB54AB}">
      <dsp:nvSpPr>
        <dsp:cNvPr id="0" name=""/>
        <dsp:cNvSpPr/>
      </dsp:nvSpPr>
      <dsp:spPr>
        <a:xfrm>
          <a:off x="0" y="2288659"/>
          <a:ext cx="5000124" cy="302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65" tIns="416560" rIns="38806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1-Tumor in parotid: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a- Conservative superficial parotedectomv: if the lesion is superficial.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Total conservative parotedectomy: if the lesion is deep.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2-Tumor in submandibular gland: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submandibular sialadenecomy.</a:t>
          </a:r>
        </a:p>
      </dsp:txBody>
      <dsp:txXfrm>
        <a:off x="0" y="2288659"/>
        <a:ext cx="5000124" cy="3024000"/>
      </dsp:txXfrm>
    </dsp:sp>
    <dsp:sp modelId="{026F75F1-082A-D14F-B89E-00B5C8D0DF2C}">
      <dsp:nvSpPr>
        <dsp:cNvPr id="0" name=""/>
        <dsp:cNvSpPr/>
      </dsp:nvSpPr>
      <dsp:spPr>
        <a:xfrm>
          <a:off x="250006" y="1993459"/>
          <a:ext cx="3500086" cy="59040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Treatment:</a:t>
          </a:r>
        </a:p>
      </dsp:txBody>
      <dsp:txXfrm>
        <a:off x="278827" y="2022280"/>
        <a:ext cx="3442444" cy="53275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DB9521-BAFD-4E41-8362-39F08EAA5CED}">
      <dsp:nvSpPr>
        <dsp:cNvPr id="0" name=""/>
        <dsp:cNvSpPr/>
      </dsp:nvSpPr>
      <dsp:spPr>
        <a:xfrm>
          <a:off x="0" y="290176"/>
          <a:ext cx="5000124" cy="98338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Incidence:</a:t>
          </a:r>
        </a:p>
      </dsp:txBody>
      <dsp:txXfrm>
        <a:off x="48005" y="338181"/>
        <a:ext cx="4904114" cy="887374"/>
      </dsp:txXfrm>
    </dsp:sp>
    <dsp:sp modelId="{C3780599-DD4E-9347-8068-A6DFCF6C20E3}">
      <dsp:nvSpPr>
        <dsp:cNvPr id="0" name=""/>
        <dsp:cNvSpPr/>
      </dsp:nvSpPr>
      <dsp:spPr>
        <a:xfrm>
          <a:off x="0" y="1273561"/>
          <a:ext cx="5000124" cy="1909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/>
            <a:t>10% of parotid tumors and bilateral in 10% of cases especially in old age and smokers</a:t>
          </a:r>
        </a:p>
      </dsp:txBody>
      <dsp:txXfrm>
        <a:off x="0" y="1273561"/>
        <a:ext cx="5000124" cy="1909575"/>
      </dsp:txXfrm>
    </dsp:sp>
    <dsp:sp modelId="{DD0220E4-DC2A-0449-9B13-9A2A2F577833}">
      <dsp:nvSpPr>
        <dsp:cNvPr id="0" name=""/>
        <dsp:cNvSpPr/>
      </dsp:nvSpPr>
      <dsp:spPr>
        <a:xfrm>
          <a:off x="0" y="3183136"/>
          <a:ext cx="5000124" cy="983384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Site:</a:t>
          </a:r>
        </a:p>
      </dsp:txBody>
      <dsp:txXfrm>
        <a:off x="48005" y="3231141"/>
        <a:ext cx="4904114" cy="887374"/>
      </dsp:txXfrm>
    </dsp:sp>
    <dsp:sp modelId="{3F21EFC0-E349-084C-B9E5-5CA75E18FDBF}">
      <dsp:nvSpPr>
        <dsp:cNvPr id="0" name=""/>
        <dsp:cNvSpPr/>
      </dsp:nvSpPr>
      <dsp:spPr>
        <a:xfrm>
          <a:off x="0" y="4166521"/>
          <a:ext cx="5000124" cy="9972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/>
            <a:t>Superficial part and lower lobe of parotid gland.</a:t>
          </a:r>
        </a:p>
      </dsp:txBody>
      <dsp:txXfrm>
        <a:off x="0" y="4166521"/>
        <a:ext cx="5000124" cy="99722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7CB0C5-B170-A941-84EB-A47EE5CE2010}">
      <dsp:nvSpPr>
        <dsp:cNvPr id="0" name=""/>
        <dsp:cNvSpPr/>
      </dsp:nvSpPr>
      <dsp:spPr>
        <a:xfrm>
          <a:off x="0" y="242959"/>
          <a:ext cx="5000124" cy="55165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Symptom:</a:t>
          </a:r>
        </a:p>
      </dsp:txBody>
      <dsp:txXfrm>
        <a:off x="26930" y="269889"/>
        <a:ext cx="4946264" cy="497795"/>
      </dsp:txXfrm>
    </dsp:sp>
    <dsp:sp modelId="{BB7CB7E2-8427-954F-858C-7070DB9ADBA2}">
      <dsp:nvSpPr>
        <dsp:cNvPr id="0" name=""/>
        <dsp:cNvSpPr/>
      </dsp:nvSpPr>
      <dsp:spPr>
        <a:xfrm>
          <a:off x="0" y="794614"/>
          <a:ext cx="5000124" cy="571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Elderly male &gt; 50 years, presents with painless, slowly growing swelling in side of the face.</a:t>
          </a:r>
        </a:p>
      </dsp:txBody>
      <dsp:txXfrm>
        <a:off x="0" y="794614"/>
        <a:ext cx="5000124" cy="571320"/>
      </dsp:txXfrm>
    </dsp:sp>
    <dsp:sp modelId="{06EEC079-2761-8747-8A7D-CEC560134BF1}">
      <dsp:nvSpPr>
        <dsp:cNvPr id="0" name=""/>
        <dsp:cNvSpPr/>
      </dsp:nvSpPr>
      <dsp:spPr>
        <a:xfrm>
          <a:off x="0" y="1365935"/>
          <a:ext cx="5000124" cy="551655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Sign:</a:t>
          </a:r>
        </a:p>
      </dsp:txBody>
      <dsp:txXfrm>
        <a:off x="26930" y="1392865"/>
        <a:ext cx="4946264" cy="497795"/>
      </dsp:txXfrm>
    </dsp:sp>
    <dsp:sp modelId="{2101781E-482B-4C47-9F98-2526DD414957}">
      <dsp:nvSpPr>
        <dsp:cNvPr id="0" name=""/>
        <dsp:cNvSpPr/>
      </dsp:nvSpPr>
      <dsp:spPr>
        <a:xfrm>
          <a:off x="0" y="1917589"/>
          <a:ext cx="5000124" cy="1190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Same as pleomorphic adenoma but always cystic or soft in consistency,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in front of tragus of ear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not elevating lobule of ear.</a:t>
          </a:r>
        </a:p>
      </dsp:txBody>
      <dsp:txXfrm>
        <a:off x="0" y="1917589"/>
        <a:ext cx="5000124" cy="1190250"/>
      </dsp:txXfrm>
    </dsp:sp>
    <dsp:sp modelId="{52E544CE-CCE2-2549-90EC-168EE1B4ACE9}">
      <dsp:nvSpPr>
        <dsp:cNvPr id="0" name=""/>
        <dsp:cNvSpPr/>
      </dsp:nvSpPr>
      <dsp:spPr>
        <a:xfrm>
          <a:off x="0" y="3107839"/>
          <a:ext cx="5000124" cy="551655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Investigation:</a:t>
          </a:r>
        </a:p>
      </dsp:txBody>
      <dsp:txXfrm>
        <a:off x="26930" y="3134769"/>
        <a:ext cx="4946264" cy="497795"/>
      </dsp:txXfrm>
    </dsp:sp>
    <dsp:sp modelId="{C4FFEA0E-79DD-B649-97E6-A1569205AAA0}">
      <dsp:nvSpPr>
        <dsp:cNvPr id="0" name=""/>
        <dsp:cNvSpPr/>
      </dsp:nvSpPr>
      <dsp:spPr>
        <a:xfrm>
          <a:off x="0" y="3659495"/>
          <a:ext cx="5000124" cy="618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1-Tc99 scan: hot spot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2- CT scan</a:t>
          </a:r>
        </a:p>
      </dsp:txBody>
      <dsp:txXfrm>
        <a:off x="0" y="3659495"/>
        <a:ext cx="5000124" cy="618930"/>
      </dsp:txXfrm>
    </dsp:sp>
    <dsp:sp modelId="{28A2B859-39EF-B644-8F9A-E91F35C28385}">
      <dsp:nvSpPr>
        <dsp:cNvPr id="0" name=""/>
        <dsp:cNvSpPr/>
      </dsp:nvSpPr>
      <dsp:spPr>
        <a:xfrm>
          <a:off x="0" y="4278425"/>
          <a:ext cx="5000124" cy="551655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Treatment:</a:t>
          </a:r>
        </a:p>
      </dsp:txBody>
      <dsp:txXfrm>
        <a:off x="26930" y="4305355"/>
        <a:ext cx="4946264" cy="497795"/>
      </dsp:txXfrm>
    </dsp:sp>
    <dsp:sp modelId="{502F05D8-EB02-4642-94AE-027A3DE17A35}">
      <dsp:nvSpPr>
        <dsp:cNvPr id="0" name=""/>
        <dsp:cNvSpPr/>
      </dsp:nvSpPr>
      <dsp:spPr>
        <a:xfrm>
          <a:off x="0" y="4830080"/>
          <a:ext cx="5000124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Conservative superficial parotidectomy</a:t>
          </a:r>
        </a:p>
      </dsp:txBody>
      <dsp:txXfrm>
        <a:off x="0" y="4830080"/>
        <a:ext cx="5000124" cy="38088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A8D070-8B57-0B4A-9488-1449535D100F}">
      <dsp:nvSpPr>
        <dsp:cNvPr id="0" name=""/>
        <dsp:cNvSpPr/>
      </dsp:nvSpPr>
      <dsp:spPr>
        <a:xfrm>
          <a:off x="0" y="577084"/>
          <a:ext cx="5000124" cy="59962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Mucoepidermoid carcinoma:</a:t>
          </a:r>
        </a:p>
      </dsp:txBody>
      <dsp:txXfrm>
        <a:off x="29271" y="606355"/>
        <a:ext cx="4941582" cy="541083"/>
      </dsp:txXfrm>
    </dsp:sp>
    <dsp:sp modelId="{398B4E57-3307-9140-8ACF-3848D5E13DC4}">
      <dsp:nvSpPr>
        <dsp:cNvPr id="0" name=""/>
        <dsp:cNvSpPr/>
      </dsp:nvSpPr>
      <dsp:spPr>
        <a:xfrm>
          <a:off x="0" y="1176709"/>
          <a:ext cx="5000124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The commonest type</a:t>
          </a:r>
        </a:p>
      </dsp:txBody>
      <dsp:txXfrm>
        <a:off x="0" y="1176709"/>
        <a:ext cx="5000124" cy="414000"/>
      </dsp:txXfrm>
    </dsp:sp>
    <dsp:sp modelId="{82C72189-111B-6F4A-B583-471A97B6BCCB}">
      <dsp:nvSpPr>
        <dsp:cNvPr id="0" name=""/>
        <dsp:cNvSpPr/>
      </dsp:nvSpPr>
      <dsp:spPr>
        <a:xfrm>
          <a:off x="0" y="1590709"/>
          <a:ext cx="5000124" cy="599625"/>
        </a:xfrm>
        <a:prstGeom prst="roundRect">
          <a:avLst/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Adenoid cystic carcinoma </a:t>
          </a:r>
        </a:p>
      </dsp:txBody>
      <dsp:txXfrm>
        <a:off x="29271" y="1619980"/>
        <a:ext cx="4941582" cy="541083"/>
      </dsp:txXfrm>
    </dsp:sp>
    <dsp:sp modelId="{95A72C98-2DBE-004E-8D4D-C90DE341DF92}">
      <dsp:nvSpPr>
        <dsp:cNvPr id="0" name=""/>
        <dsp:cNvSpPr/>
      </dsp:nvSpPr>
      <dsp:spPr>
        <a:xfrm>
          <a:off x="0" y="2262335"/>
          <a:ext cx="5000124" cy="599625"/>
        </a:xfrm>
        <a:prstGeom prst="roundRect">
          <a:avLst/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Acinic cellcarcinoma </a:t>
          </a:r>
        </a:p>
      </dsp:txBody>
      <dsp:txXfrm>
        <a:off x="29271" y="2291606"/>
        <a:ext cx="4941582" cy="541083"/>
      </dsp:txXfrm>
    </dsp:sp>
    <dsp:sp modelId="{F1180C51-6723-6446-B568-82DD9B3E6037}">
      <dsp:nvSpPr>
        <dsp:cNvPr id="0" name=""/>
        <dsp:cNvSpPr/>
      </dsp:nvSpPr>
      <dsp:spPr>
        <a:xfrm>
          <a:off x="0" y="2933960"/>
          <a:ext cx="5000124" cy="599625"/>
        </a:xfrm>
        <a:prstGeom prst="roundRect">
          <a:avLst/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Adenocacrinoma: </a:t>
          </a:r>
        </a:p>
      </dsp:txBody>
      <dsp:txXfrm>
        <a:off x="29271" y="2963231"/>
        <a:ext cx="4941582" cy="541083"/>
      </dsp:txXfrm>
    </dsp:sp>
    <dsp:sp modelId="{2C058D37-DFE0-484D-87A4-5CCD99E89562}">
      <dsp:nvSpPr>
        <dsp:cNvPr id="0" name=""/>
        <dsp:cNvSpPr/>
      </dsp:nvSpPr>
      <dsp:spPr>
        <a:xfrm>
          <a:off x="0" y="3605585"/>
          <a:ext cx="5000124" cy="599625"/>
        </a:xfrm>
        <a:prstGeom prst="roundRect">
          <a:avLst/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Carcinoma ex pleomorphic adenoma</a:t>
          </a:r>
        </a:p>
      </dsp:txBody>
      <dsp:txXfrm>
        <a:off x="29271" y="3634856"/>
        <a:ext cx="4941582" cy="541083"/>
      </dsp:txXfrm>
    </dsp:sp>
    <dsp:sp modelId="{FE32D1F6-6F7E-894B-B773-4F75EF0D17FB}">
      <dsp:nvSpPr>
        <dsp:cNvPr id="0" name=""/>
        <dsp:cNvSpPr/>
      </dsp:nvSpPr>
      <dsp:spPr>
        <a:xfrm>
          <a:off x="0" y="4277210"/>
          <a:ext cx="5000124" cy="599625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Undifferentiated</a:t>
          </a:r>
        </a:p>
      </dsp:txBody>
      <dsp:txXfrm>
        <a:off x="29271" y="4306481"/>
        <a:ext cx="4941582" cy="541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B816C-1AD2-694A-8A68-5C19E442E17F}">
      <dsp:nvSpPr>
        <dsp:cNvPr id="0" name=""/>
        <dsp:cNvSpPr/>
      </dsp:nvSpPr>
      <dsp:spPr>
        <a:xfrm>
          <a:off x="0" y="16411"/>
          <a:ext cx="4697730" cy="69556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Before suppuration:</a:t>
          </a:r>
        </a:p>
      </dsp:txBody>
      <dsp:txXfrm>
        <a:off x="33955" y="50366"/>
        <a:ext cx="4629820" cy="627655"/>
      </dsp:txXfrm>
    </dsp:sp>
    <dsp:sp modelId="{3678D7C0-1ED1-D746-BDD0-5CF0D0954538}">
      <dsp:nvSpPr>
        <dsp:cNvPr id="0" name=""/>
        <dsp:cNvSpPr/>
      </dsp:nvSpPr>
      <dsp:spPr>
        <a:xfrm>
          <a:off x="0" y="795496"/>
          <a:ext cx="4697730" cy="69556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General: </a:t>
          </a:r>
        </a:p>
      </dsp:txBody>
      <dsp:txXfrm>
        <a:off x="33955" y="829451"/>
        <a:ext cx="4629820" cy="627655"/>
      </dsp:txXfrm>
    </dsp:sp>
    <dsp:sp modelId="{E1327C03-C029-3A4D-A403-194B8783A7A8}">
      <dsp:nvSpPr>
        <dsp:cNvPr id="0" name=""/>
        <dsp:cNvSpPr/>
      </dsp:nvSpPr>
      <dsp:spPr>
        <a:xfrm>
          <a:off x="0" y="1491061"/>
          <a:ext cx="4697730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53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Mild toxemia (fever + tachycardia) </a:t>
          </a:r>
        </a:p>
      </dsp:txBody>
      <dsp:txXfrm>
        <a:off x="0" y="1491061"/>
        <a:ext cx="4697730" cy="480240"/>
      </dsp:txXfrm>
    </dsp:sp>
    <dsp:sp modelId="{066CFA70-6D36-A449-8741-C59394469537}">
      <dsp:nvSpPr>
        <dsp:cNvPr id="0" name=""/>
        <dsp:cNvSpPr/>
      </dsp:nvSpPr>
      <dsp:spPr>
        <a:xfrm>
          <a:off x="0" y="1971301"/>
          <a:ext cx="4697730" cy="69556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Local: </a:t>
          </a:r>
        </a:p>
      </dsp:txBody>
      <dsp:txXfrm>
        <a:off x="33955" y="2005256"/>
        <a:ext cx="4629820" cy="627655"/>
      </dsp:txXfrm>
    </dsp:sp>
    <dsp:sp modelId="{FF6D3991-F7CB-1E42-BA14-307A8483260B}">
      <dsp:nvSpPr>
        <dsp:cNvPr id="0" name=""/>
        <dsp:cNvSpPr/>
      </dsp:nvSpPr>
      <dsp:spPr>
        <a:xfrm>
          <a:off x="0" y="2666866"/>
          <a:ext cx="4697730" cy="28214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53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Gland: diffusely enlarged, firm, tender, raising             lobule of the ear.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Skin: congested  red, hot tender.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Duct: inflamed  opening is red, raised, edematous  and stone may be felt inside it by bimanual  examination</a:t>
          </a:r>
        </a:p>
      </dsp:txBody>
      <dsp:txXfrm>
        <a:off x="0" y="2666866"/>
        <a:ext cx="4697730" cy="282140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004F89-2A20-8C41-BAEB-B7AF2ACB77D0}">
      <dsp:nvSpPr>
        <dsp:cNvPr id="0" name=""/>
        <dsp:cNvSpPr/>
      </dsp:nvSpPr>
      <dsp:spPr>
        <a:xfrm>
          <a:off x="0" y="257360"/>
          <a:ext cx="5000124" cy="83947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Spread:</a:t>
          </a:r>
        </a:p>
      </dsp:txBody>
      <dsp:txXfrm>
        <a:off x="40980" y="298340"/>
        <a:ext cx="4918164" cy="757514"/>
      </dsp:txXfrm>
    </dsp:sp>
    <dsp:sp modelId="{082C3121-8E86-1744-87BF-A61EB997F43F}">
      <dsp:nvSpPr>
        <dsp:cNvPr id="0" name=""/>
        <dsp:cNvSpPr/>
      </dsp:nvSpPr>
      <dsp:spPr>
        <a:xfrm>
          <a:off x="0" y="1096834"/>
          <a:ext cx="5000124" cy="1412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1- Direct: to the surroundings.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2- Lymohatic: to cervical LNs.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3- Blood: rare &amp; late.</a:t>
          </a:r>
        </a:p>
      </dsp:txBody>
      <dsp:txXfrm>
        <a:off x="0" y="1096834"/>
        <a:ext cx="5000124" cy="1412775"/>
      </dsp:txXfrm>
    </dsp:sp>
    <dsp:sp modelId="{C10E6505-1B22-714E-BAF5-21CBDD25FE03}">
      <dsp:nvSpPr>
        <dsp:cNvPr id="0" name=""/>
        <dsp:cNvSpPr/>
      </dsp:nvSpPr>
      <dsp:spPr>
        <a:xfrm>
          <a:off x="0" y="2509610"/>
          <a:ext cx="5000124" cy="839474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Complication:</a:t>
          </a:r>
        </a:p>
      </dsp:txBody>
      <dsp:txXfrm>
        <a:off x="40980" y="2550590"/>
        <a:ext cx="4918164" cy="757514"/>
      </dsp:txXfrm>
    </dsp:sp>
    <dsp:sp modelId="{D6D718F5-56C9-274F-A12F-76A1D9437109}">
      <dsp:nvSpPr>
        <dsp:cNvPr id="0" name=""/>
        <dsp:cNvSpPr/>
      </dsp:nvSpPr>
      <dsp:spPr>
        <a:xfrm>
          <a:off x="0" y="3349085"/>
          <a:ext cx="5000124" cy="1847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ulceration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Hemorrhage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lnfection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Nerve palsy.</a:t>
          </a:r>
        </a:p>
      </dsp:txBody>
      <dsp:txXfrm>
        <a:off x="0" y="3349085"/>
        <a:ext cx="5000124" cy="1847475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14FE88-2036-FE49-9F78-C6CA33303CAF}">
      <dsp:nvSpPr>
        <dsp:cNvPr id="0" name=""/>
        <dsp:cNvSpPr/>
      </dsp:nvSpPr>
      <dsp:spPr>
        <a:xfrm>
          <a:off x="0" y="89600"/>
          <a:ext cx="5000124" cy="5756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Symptom:</a:t>
          </a:r>
        </a:p>
      </dsp:txBody>
      <dsp:txXfrm>
        <a:off x="28100" y="117700"/>
        <a:ext cx="4943924" cy="519439"/>
      </dsp:txXfrm>
    </dsp:sp>
    <dsp:sp modelId="{D60817EA-45F5-A44A-9C32-CD5A1E41F65B}">
      <dsp:nvSpPr>
        <dsp:cNvPr id="0" name=""/>
        <dsp:cNvSpPr/>
      </dsp:nvSpPr>
      <dsp:spPr>
        <a:xfrm>
          <a:off x="0" y="665240"/>
          <a:ext cx="5000124" cy="1192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Swelling: rapidly growing on the side of the face.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Pain: may radiate to the ear, increase by mastication.</a:t>
          </a:r>
        </a:p>
      </dsp:txBody>
      <dsp:txXfrm>
        <a:off x="0" y="665240"/>
        <a:ext cx="5000124" cy="1192320"/>
      </dsp:txXfrm>
    </dsp:sp>
    <dsp:sp modelId="{E75CEEDF-3632-C341-B8A1-18BE136BAF21}">
      <dsp:nvSpPr>
        <dsp:cNvPr id="0" name=""/>
        <dsp:cNvSpPr/>
      </dsp:nvSpPr>
      <dsp:spPr>
        <a:xfrm>
          <a:off x="0" y="1857560"/>
          <a:ext cx="5000124" cy="575639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Sign:</a:t>
          </a:r>
        </a:p>
      </dsp:txBody>
      <dsp:txXfrm>
        <a:off x="28100" y="1885660"/>
        <a:ext cx="4943924" cy="519439"/>
      </dsp:txXfrm>
    </dsp:sp>
    <dsp:sp modelId="{C7D9C477-7093-BE4C-A78D-D9503349DDDC}">
      <dsp:nvSpPr>
        <dsp:cNvPr id="0" name=""/>
        <dsp:cNvSpPr/>
      </dsp:nvSpPr>
      <dsp:spPr>
        <a:xfrm>
          <a:off x="0" y="2433200"/>
          <a:ext cx="5000124" cy="2931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Swelling Usually warm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mildly tender,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hard in consistency,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ill-defined edge,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Nodular surface,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Rapid rate of growth,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Infiltration of skin ,muscles, vessels&amp; nerves.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Cervical LNS: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enlarged, stony hard, mobile then fixed.</a:t>
          </a:r>
        </a:p>
      </dsp:txBody>
      <dsp:txXfrm>
        <a:off x="0" y="2433200"/>
        <a:ext cx="5000124" cy="293112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B2D0BD-23B9-CD47-8946-290FE76313A4}">
      <dsp:nvSpPr>
        <dsp:cNvPr id="0" name=""/>
        <dsp:cNvSpPr/>
      </dsp:nvSpPr>
      <dsp:spPr>
        <a:xfrm>
          <a:off x="0" y="64917"/>
          <a:ext cx="5000124" cy="62361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Investigation:</a:t>
          </a:r>
        </a:p>
      </dsp:txBody>
      <dsp:txXfrm>
        <a:off x="30442" y="95359"/>
        <a:ext cx="4939240" cy="562726"/>
      </dsp:txXfrm>
    </dsp:sp>
    <dsp:sp modelId="{DDE0EE81-4237-0042-8E9B-D3E64E0B91B2}">
      <dsp:nvSpPr>
        <dsp:cNvPr id="0" name=""/>
        <dsp:cNvSpPr/>
      </dsp:nvSpPr>
      <dsp:spPr>
        <a:xfrm>
          <a:off x="0" y="688527"/>
          <a:ext cx="5000124" cy="686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FNA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CT </a:t>
          </a:r>
        </a:p>
      </dsp:txBody>
      <dsp:txXfrm>
        <a:off x="0" y="688527"/>
        <a:ext cx="5000124" cy="686205"/>
      </dsp:txXfrm>
    </dsp:sp>
    <dsp:sp modelId="{2D24204F-31DE-7747-BA64-32458D12DD5A}">
      <dsp:nvSpPr>
        <dsp:cNvPr id="0" name=""/>
        <dsp:cNvSpPr/>
      </dsp:nvSpPr>
      <dsp:spPr>
        <a:xfrm>
          <a:off x="0" y="1374732"/>
          <a:ext cx="5000124" cy="62361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Treatment:</a:t>
          </a:r>
        </a:p>
      </dsp:txBody>
      <dsp:txXfrm>
        <a:off x="30442" y="1405174"/>
        <a:ext cx="4939240" cy="562726"/>
      </dsp:txXfrm>
    </dsp:sp>
    <dsp:sp modelId="{27749C77-9A74-A74E-BFFF-33779E98525B}">
      <dsp:nvSpPr>
        <dsp:cNvPr id="0" name=""/>
        <dsp:cNvSpPr/>
      </dsp:nvSpPr>
      <dsp:spPr>
        <a:xfrm>
          <a:off x="0" y="1998342"/>
          <a:ext cx="5000124" cy="3390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According to site of tumor: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1- Cancer in parotid gland:</a:t>
          </a:r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Total radical parotidectomy + total block dissection of the neck LNs + postoperative radiotherapy to decrease recurrence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000" kern="1200"/>
            <a:t>2- Carcinoma in submandibular gland:</a:t>
          </a:r>
          <a:endParaRPr lang="en-US" sz="2000" kern="1200"/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000" kern="1200"/>
            <a:t>Complete excsion and </a:t>
          </a:r>
          <a:r>
            <a:rPr lang="en-US" sz="2000" kern="1200"/>
            <a:t>total block dissection of the neck LNs + postoperative radiotherapy to decrease recurrence</a:t>
          </a:r>
        </a:p>
      </dsp:txBody>
      <dsp:txXfrm>
        <a:off x="0" y="1998342"/>
        <a:ext cx="5000124" cy="33906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C7CF3-A415-2044-A754-19435CE16CB1}">
      <dsp:nvSpPr>
        <dsp:cNvPr id="0" name=""/>
        <dsp:cNvSpPr/>
      </dsp:nvSpPr>
      <dsp:spPr>
        <a:xfrm>
          <a:off x="0" y="100302"/>
          <a:ext cx="4697730" cy="64759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After suppuration</a:t>
          </a:r>
        </a:p>
      </dsp:txBody>
      <dsp:txXfrm>
        <a:off x="31613" y="131915"/>
        <a:ext cx="4634504" cy="584369"/>
      </dsp:txXfrm>
    </dsp:sp>
    <dsp:sp modelId="{0EA603D5-3C95-7448-9948-55C0BB144A77}">
      <dsp:nvSpPr>
        <dsp:cNvPr id="0" name=""/>
        <dsp:cNvSpPr/>
      </dsp:nvSpPr>
      <dsp:spPr>
        <a:xfrm>
          <a:off x="0" y="825657"/>
          <a:ext cx="4697730" cy="64759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General</a:t>
          </a:r>
        </a:p>
      </dsp:txBody>
      <dsp:txXfrm>
        <a:off x="31613" y="857270"/>
        <a:ext cx="4634504" cy="584369"/>
      </dsp:txXfrm>
    </dsp:sp>
    <dsp:sp modelId="{9552498C-91DC-504F-85EA-1B8119B9435D}">
      <dsp:nvSpPr>
        <dsp:cNvPr id="0" name=""/>
        <dsp:cNvSpPr/>
      </dsp:nvSpPr>
      <dsp:spPr>
        <a:xfrm>
          <a:off x="0" y="1473252"/>
          <a:ext cx="4697730" cy="656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53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Marked toxemia: marked fever + increase tachycardia  </a:t>
          </a:r>
        </a:p>
      </dsp:txBody>
      <dsp:txXfrm>
        <a:off x="0" y="1473252"/>
        <a:ext cx="4697730" cy="656707"/>
      </dsp:txXfrm>
    </dsp:sp>
    <dsp:sp modelId="{865473B1-AF88-5C4D-9484-1ED682E7AAA5}">
      <dsp:nvSpPr>
        <dsp:cNvPr id="0" name=""/>
        <dsp:cNvSpPr/>
      </dsp:nvSpPr>
      <dsp:spPr>
        <a:xfrm>
          <a:off x="0" y="2129960"/>
          <a:ext cx="4697730" cy="64759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Local</a:t>
          </a:r>
        </a:p>
      </dsp:txBody>
      <dsp:txXfrm>
        <a:off x="31613" y="2161573"/>
        <a:ext cx="4634504" cy="584369"/>
      </dsp:txXfrm>
    </dsp:sp>
    <dsp:sp modelId="{3FEDE88F-8F0F-314B-BD56-92C5F6D947AD}">
      <dsp:nvSpPr>
        <dsp:cNvPr id="0" name=""/>
        <dsp:cNvSpPr/>
      </dsp:nvSpPr>
      <dsp:spPr>
        <a:xfrm>
          <a:off x="0" y="2777555"/>
          <a:ext cx="4697730" cy="2626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53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Gland: fluctuation is very late (tough fascia)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Skin: Pitting edema + Marked tenderness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Duct: pus exudates from the duct orifice after      pressure on the gland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stones may or may not felt on bimanual examination.</a:t>
          </a:r>
        </a:p>
      </dsp:txBody>
      <dsp:txXfrm>
        <a:off x="0" y="2777555"/>
        <a:ext cx="4697730" cy="26268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75F9ED-1FD7-204D-A247-E3F28F3630C3}">
      <dsp:nvSpPr>
        <dsp:cNvPr id="0" name=""/>
        <dsp:cNvSpPr/>
      </dsp:nvSpPr>
      <dsp:spPr>
        <a:xfrm>
          <a:off x="0" y="230594"/>
          <a:ext cx="4697730" cy="95340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1- Chronicity.</a:t>
          </a:r>
        </a:p>
      </dsp:txBody>
      <dsp:txXfrm>
        <a:off x="46541" y="277135"/>
        <a:ext cx="4604648" cy="860321"/>
      </dsp:txXfrm>
    </dsp:sp>
    <dsp:sp modelId="{AD672ED9-BFAB-AF49-85C6-9454AF243189}">
      <dsp:nvSpPr>
        <dsp:cNvPr id="0" name=""/>
        <dsp:cNvSpPr/>
      </dsp:nvSpPr>
      <dsp:spPr>
        <a:xfrm>
          <a:off x="0" y="1253118"/>
          <a:ext cx="4697730" cy="953403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2- Abscess.</a:t>
          </a:r>
        </a:p>
      </dsp:txBody>
      <dsp:txXfrm>
        <a:off x="46541" y="1299659"/>
        <a:ext cx="4604648" cy="860321"/>
      </dsp:txXfrm>
    </dsp:sp>
    <dsp:sp modelId="{F3E62090-0063-B949-BEB6-86C23122BCCB}">
      <dsp:nvSpPr>
        <dsp:cNvPr id="0" name=""/>
        <dsp:cNvSpPr/>
      </dsp:nvSpPr>
      <dsp:spPr>
        <a:xfrm>
          <a:off x="0" y="2275642"/>
          <a:ext cx="4697730" cy="953403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3- Stone.</a:t>
          </a:r>
        </a:p>
      </dsp:txBody>
      <dsp:txXfrm>
        <a:off x="46541" y="2322183"/>
        <a:ext cx="4604648" cy="860321"/>
      </dsp:txXfrm>
    </dsp:sp>
    <dsp:sp modelId="{272C9A3C-59B3-374E-B6D7-F25804E7C0F3}">
      <dsp:nvSpPr>
        <dsp:cNvPr id="0" name=""/>
        <dsp:cNvSpPr/>
      </dsp:nvSpPr>
      <dsp:spPr>
        <a:xfrm>
          <a:off x="0" y="3298165"/>
          <a:ext cx="4697730" cy="953403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4- Fistula</a:t>
          </a:r>
        </a:p>
      </dsp:txBody>
      <dsp:txXfrm>
        <a:off x="46541" y="3344706"/>
        <a:ext cx="4604648" cy="860321"/>
      </dsp:txXfrm>
    </dsp:sp>
    <dsp:sp modelId="{7A6DFE95-3E2E-8548-BE22-CB438365FDC3}">
      <dsp:nvSpPr>
        <dsp:cNvPr id="0" name=""/>
        <dsp:cNvSpPr/>
      </dsp:nvSpPr>
      <dsp:spPr>
        <a:xfrm>
          <a:off x="0" y="4320689"/>
          <a:ext cx="4697730" cy="95340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5- Spread of infection (ear, mastoid region and retropharyngeal space)</a:t>
          </a:r>
        </a:p>
      </dsp:txBody>
      <dsp:txXfrm>
        <a:off x="46541" y="4367230"/>
        <a:ext cx="4604648" cy="8603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A38BE-3954-404D-9DCC-8357C3ED8C90}">
      <dsp:nvSpPr>
        <dsp:cNvPr id="0" name=""/>
        <dsp:cNvSpPr/>
      </dsp:nvSpPr>
      <dsp:spPr>
        <a:xfrm>
          <a:off x="2357" y="990652"/>
          <a:ext cx="2154445" cy="1077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Submandibular &gt; parotid gland. . </a:t>
          </a:r>
        </a:p>
      </dsp:txBody>
      <dsp:txXfrm>
        <a:off x="33908" y="1022203"/>
        <a:ext cx="2091343" cy="1014120"/>
      </dsp:txXfrm>
    </dsp:sp>
    <dsp:sp modelId="{7744227C-C539-514E-9FDF-8FA01C423E57}">
      <dsp:nvSpPr>
        <dsp:cNvPr id="0" name=""/>
        <dsp:cNvSpPr/>
      </dsp:nvSpPr>
      <dsp:spPr>
        <a:xfrm>
          <a:off x="2357" y="2229459"/>
          <a:ext cx="2154445" cy="1077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Predisposing factors:</a:t>
          </a:r>
        </a:p>
      </dsp:txBody>
      <dsp:txXfrm>
        <a:off x="33908" y="2261010"/>
        <a:ext cx="2091343" cy="1014120"/>
      </dsp:txXfrm>
    </dsp:sp>
    <dsp:sp modelId="{9EEE8D8F-2879-F549-A88C-54C3F239B373}">
      <dsp:nvSpPr>
        <dsp:cNvPr id="0" name=""/>
        <dsp:cNvSpPr/>
      </dsp:nvSpPr>
      <dsp:spPr>
        <a:xfrm rot="18289469">
          <a:off x="1833155" y="2131155"/>
          <a:ext cx="1509073" cy="35024"/>
        </a:xfrm>
        <a:custGeom>
          <a:avLst/>
          <a:gdLst/>
          <a:ahLst/>
          <a:cxnLst/>
          <a:rect l="0" t="0" r="0" b="0"/>
          <a:pathLst>
            <a:path>
              <a:moveTo>
                <a:pt x="0" y="17512"/>
              </a:moveTo>
              <a:lnTo>
                <a:pt x="1509073" y="175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49965" y="2110940"/>
        <a:ext cx="75453" cy="75453"/>
      </dsp:txXfrm>
    </dsp:sp>
    <dsp:sp modelId="{30304502-214F-CF41-9E24-86DE1430BD24}">
      <dsp:nvSpPr>
        <dsp:cNvPr id="0" name=""/>
        <dsp:cNvSpPr/>
      </dsp:nvSpPr>
      <dsp:spPr>
        <a:xfrm>
          <a:off x="3018581" y="990652"/>
          <a:ext cx="2154445" cy="10772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1- Following acute due to persistence of the same predisposing factors or inadequate treatment.</a:t>
          </a:r>
        </a:p>
      </dsp:txBody>
      <dsp:txXfrm>
        <a:off x="3050132" y="1022203"/>
        <a:ext cx="2091343" cy="1014120"/>
      </dsp:txXfrm>
    </dsp:sp>
    <dsp:sp modelId="{4779F4E5-FF06-C14C-A215-0969C2C31ED2}">
      <dsp:nvSpPr>
        <dsp:cNvPr id="0" name=""/>
        <dsp:cNvSpPr/>
      </dsp:nvSpPr>
      <dsp:spPr>
        <a:xfrm>
          <a:off x="2156802" y="2750558"/>
          <a:ext cx="861778" cy="35024"/>
        </a:xfrm>
        <a:custGeom>
          <a:avLst/>
          <a:gdLst/>
          <a:ahLst/>
          <a:cxnLst/>
          <a:rect l="0" t="0" r="0" b="0"/>
          <a:pathLst>
            <a:path>
              <a:moveTo>
                <a:pt x="0" y="17512"/>
              </a:moveTo>
              <a:lnTo>
                <a:pt x="861778" y="175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66147" y="2746526"/>
        <a:ext cx="43088" cy="43088"/>
      </dsp:txXfrm>
    </dsp:sp>
    <dsp:sp modelId="{8B1282F9-2327-4A47-A343-D135F9B3BBB8}">
      <dsp:nvSpPr>
        <dsp:cNvPr id="0" name=""/>
        <dsp:cNvSpPr/>
      </dsp:nvSpPr>
      <dsp:spPr>
        <a:xfrm>
          <a:off x="3018581" y="2229459"/>
          <a:ext cx="2154445" cy="10772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2-Partial duct obstruction by stone , stricture or Sialectasis.</a:t>
          </a:r>
        </a:p>
      </dsp:txBody>
      <dsp:txXfrm>
        <a:off x="3050132" y="2261010"/>
        <a:ext cx="2091343" cy="1014120"/>
      </dsp:txXfrm>
    </dsp:sp>
    <dsp:sp modelId="{9A806A72-DDD4-EE40-A61A-6763BBE6D80F}">
      <dsp:nvSpPr>
        <dsp:cNvPr id="0" name=""/>
        <dsp:cNvSpPr/>
      </dsp:nvSpPr>
      <dsp:spPr>
        <a:xfrm rot="3310531">
          <a:off x="1833155" y="3369961"/>
          <a:ext cx="1509073" cy="35024"/>
        </a:xfrm>
        <a:custGeom>
          <a:avLst/>
          <a:gdLst/>
          <a:ahLst/>
          <a:cxnLst/>
          <a:rect l="0" t="0" r="0" b="0"/>
          <a:pathLst>
            <a:path>
              <a:moveTo>
                <a:pt x="0" y="17512"/>
              </a:moveTo>
              <a:lnTo>
                <a:pt x="1509073" y="175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49965" y="3349746"/>
        <a:ext cx="75453" cy="75453"/>
      </dsp:txXfrm>
    </dsp:sp>
    <dsp:sp modelId="{E0CFA03C-3239-8C44-AD5B-E97BFB58F17D}">
      <dsp:nvSpPr>
        <dsp:cNvPr id="0" name=""/>
        <dsp:cNvSpPr/>
      </dsp:nvSpPr>
      <dsp:spPr>
        <a:xfrm>
          <a:off x="3018581" y="3468265"/>
          <a:ext cx="2154445" cy="10772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3-Autoimmune diseases of salivary gland.</a:t>
          </a:r>
        </a:p>
      </dsp:txBody>
      <dsp:txXfrm>
        <a:off x="3050132" y="3499816"/>
        <a:ext cx="2091343" cy="10141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B6562-9EF3-7A41-BF10-39FBC4E4A55C}">
      <dsp:nvSpPr>
        <dsp:cNvPr id="0" name=""/>
        <dsp:cNvSpPr/>
      </dsp:nvSpPr>
      <dsp:spPr>
        <a:xfrm>
          <a:off x="2357" y="990652"/>
          <a:ext cx="2154445" cy="1077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mainly submandibular salivary gland</a:t>
          </a:r>
        </a:p>
      </dsp:txBody>
      <dsp:txXfrm>
        <a:off x="33908" y="1022203"/>
        <a:ext cx="2091343" cy="1014120"/>
      </dsp:txXfrm>
    </dsp:sp>
    <dsp:sp modelId="{6A2E16BB-B394-D046-AC6F-6454750C5748}">
      <dsp:nvSpPr>
        <dsp:cNvPr id="0" name=""/>
        <dsp:cNvSpPr/>
      </dsp:nvSpPr>
      <dsp:spPr>
        <a:xfrm>
          <a:off x="2357" y="2229459"/>
          <a:ext cx="2154445" cy="1077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presents with swelling in digastric triangle characterized by:</a:t>
          </a:r>
        </a:p>
      </dsp:txBody>
      <dsp:txXfrm>
        <a:off x="33908" y="2261010"/>
        <a:ext cx="2091343" cy="1014120"/>
      </dsp:txXfrm>
    </dsp:sp>
    <dsp:sp modelId="{174356E4-7B7B-CD43-AFE8-45DE6A267213}">
      <dsp:nvSpPr>
        <dsp:cNvPr id="0" name=""/>
        <dsp:cNvSpPr/>
      </dsp:nvSpPr>
      <dsp:spPr>
        <a:xfrm rot="17692822">
          <a:off x="1563533" y="1821453"/>
          <a:ext cx="2048317" cy="35024"/>
        </a:xfrm>
        <a:custGeom>
          <a:avLst/>
          <a:gdLst/>
          <a:ahLst/>
          <a:cxnLst/>
          <a:rect l="0" t="0" r="0" b="0"/>
          <a:pathLst>
            <a:path>
              <a:moveTo>
                <a:pt x="0" y="17512"/>
              </a:moveTo>
              <a:lnTo>
                <a:pt x="2048317" y="175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536484" y="1787757"/>
        <a:ext cx="102415" cy="102415"/>
      </dsp:txXfrm>
    </dsp:sp>
    <dsp:sp modelId="{F33E0F8F-35E3-ED4C-A5F5-D06E7F110676}">
      <dsp:nvSpPr>
        <dsp:cNvPr id="0" name=""/>
        <dsp:cNvSpPr/>
      </dsp:nvSpPr>
      <dsp:spPr>
        <a:xfrm>
          <a:off x="3018581" y="371249"/>
          <a:ext cx="2154445" cy="10772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1. History of pain and increase size of swelling during eating.</a:t>
          </a:r>
        </a:p>
      </dsp:txBody>
      <dsp:txXfrm>
        <a:off x="3050132" y="402800"/>
        <a:ext cx="2091343" cy="1014120"/>
      </dsp:txXfrm>
    </dsp:sp>
    <dsp:sp modelId="{C31D75D2-1D96-D54A-9041-72AF7BA80C4B}">
      <dsp:nvSpPr>
        <dsp:cNvPr id="0" name=""/>
        <dsp:cNvSpPr/>
      </dsp:nvSpPr>
      <dsp:spPr>
        <a:xfrm rot="19457599">
          <a:off x="2057050" y="2440856"/>
          <a:ext cx="1061283" cy="35024"/>
        </a:xfrm>
        <a:custGeom>
          <a:avLst/>
          <a:gdLst/>
          <a:ahLst/>
          <a:cxnLst/>
          <a:rect l="0" t="0" r="0" b="0"/>
          <a:pathLst>
            <a:path>
              <a:moveTo>
                <a:pt x="0" y="17512"/>
              </a:moveTo>
              <a:lnTo>
                <a:pt x="1061283" y="175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61159" y="2431836"/>
        <a:ext cx="53064" cy="53064"/>
      </dsp:txXfrm>
    </dsp:sp>
    <dsp:sp modelId="{6035EBF9-FAF9-AA45-B089-045A9AEC9722}">
      <dsp:nvSpPr>
        <dsp:cNvPr id="0" name=""/>
        <dsp:cNvSpPr/>
      </dsp:nvSpPr>
      <dsp:spPr>
        <a:xfrm>
          <a:off x="3018581" y="1610056"/>
          <a:ext cx="2154445" cy="10772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2. Swelling is solitary, can not be rolled over the edge of mandible.</a:t>
          </a:r>
        </a:p>
      </dsp:txBody>
      <dsp:txXfrm>
        <a:off x="3050132" y="1641607"/>
        <a:ext cx="2091343" cy="1014120"/>
      </dsp:txXfrm>
    </dsp:sp>
    <dsp:sp modelId="{FC068EDF-E710-0F4D-AF1D-34720200105B}">
      <dsp:nvSpPr>
        <dsp:cNvPr id="0" name=""/>
        <dsp:cNvSpPr/>
      </dsp:nvSpPr>
      <dsp:spPr>
        <a:xfrm rot="2142401">
          <a:off x="2057050" y="3060259"/>
          <a:ext cx="1061283" cy="35024"/>
        </a:xfrm>
        <a:custGeom>
          <a:avLst/>
          <a:gdLst/>
          <a:ahLst/>
          <a:cxnLst/>
          <a:rect l="0" t="0" r="0" b="0"/>
          <a:pathLst>
            <a:path>
              <a:moveTo>
                <a:pt x="0" y="17512"/>
              </a:moveTo>
              <a:lnTo>
                <a:pt x="1061283" y="175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61159" y="3051239"/>
        <a:ext cx="53064" cy="53064"/>
      </dsp:txXfrm>
    </dsp:sp>
    <dsp:sp modelId="{ACB82655-3BAE-264B-B73A-E55EFE86DBE2}">
      <dsp:nvSpPr>
        <dsp:cNvPr id="0" name=""/>
        <dsp:cNvSpPr/>
      </dsp:nvSpPr>
      <dsp:spPr>
        <a:xfrm>
          <a:off x="3018581" y="2848862"/>
          <a:ext cx="2154445" cy="10772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3. Inspection of mouth floor may reveal redness of duct orifice</a:t>
          </a:r>
        </a:p>
      </dsp:txBody>
      <dsp:txXfrm>
        <a:off x="3050132" y="2880413"/>
        <a:ext cx="2091343" cy="1014120"/>
      </dsp:txXfrm>
    </dsp:sp>
    <dsp:sp modelId="{787F5A11-6425-D548-AF58-452E2CCD2649}">
      <dsp:nvSpPr>
        <dsp:cNvPr id="0" name=""/>
        <dsp:cNvSpPr/>
      </dsp:nvSpPr>
      <dsp:spPr>
        <a:xfrm rot="3907178">
          <a:off x="1563533" y="3679662"/>
          <a:ext cx="2048317" cy="35024"/>
        </a:xfrm>
        <a:custGeom>
          <a:avLst/>
          <a:gdLst/>
          <a:ahLst/>
          <a:cxnLst/>
          <a:rect l="0" t="0" r="0" b="0"/>
          <a:pathLst>
            <a:path>
              <a:moveTo>
                <a:pt x="0" y="17512"/>
              </a:moveTo>
              <a:lnTo>
                <a:pt x="2048317" y="175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536484" y="3645967"/>
        <a:ext cx="102415" cy="102415"/>
      </dsp:txXfrm>
    </dsp:sp>
    <dsp:sp modelId="{C68794DC-2D33-E14A-AFF5-0541B61DD8AB}">
      <dsp:nvSpPr>
        <dsp:cNvPr id="0" name=""/>
        <dsp:cNvSpPr/>
      </dsp:nvSpPr>
      <dsp:spPr>
        <a:xfrm>
          <a:off x="3018581" y="4087668"/>
          <a:ext cx="2154445" cy="10772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4. Bimanual palpation reveals that swelling is filling the floor of the mouth</a:t>
          </a:r>
        </a:p>
      </dsp:txBody>
      <dsp:txXfrm>
        <a:off x="3050132" y="4119219"/>
        <a:ext cx="2091343" cy="10141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E57D6F-A312-6F44-B5E1-52D1E026275F}">
      <dsp:nvSpPr>
        <dsp:cNvPr id="0" name=""/>
        <dsp:cNvSpPr/>
      </dsp:nvSpPr>
      <dsp:spPr>
        <a:xfrm>
          <a:off x="0" y="44895"/>
          <a:ext cx="5175384" cy="8394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Investigation</a:t>
          </a:r>
        </a:p>
      </dsp:txBody>
      <dsp:txXfrm>
        <a:off x="40980" y="85875"/>
        <a:ext cx="5093424" cy="757514"/>
      </dsp:txXfrm>
    </dsp:sp>
    <dsp:sp modelId="{FF613825-96A4-694E-8AE1-E8D3B1A5D388}">
      <dsp:nvSpPr>
        <dsp:cNvPr id="0" name=""/>
        <dsp:cNvSpPr/>
      </dsp:nvSpPr>
      <dsp:spPr>
        <a:xfrm>
          <a:off x="0" y="884370"/>
          <a:ext cx="5175384" cy="1304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318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1- Plain X-ray show stone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2- Sialogram   ͢    sialectasis (dilated duct).</a:t>
          </a:r>
        </a:p>
      </dsp:txBody>
      <dsp:txXfrm>
        <a:off x="0" y="884370"/>
        <a:ext cx="5175384" cy="1304100"/>
      </dsp:txXfrm>
    </dsp:sp>
    <dsp:sp modelId="{CE226B86-5548-A841-ADE6-86469DA54EFC}">
      <dsp:nvSpPr>
        <dsp:cNvPr id="0" name=""/>
        <dsp:cNvSpPr/>
      </dsp:nvSpPr>
      <dsp:spPr>
        <a:xfrm>
          <a:off x="0" y="2188470"/>
          <a:ext cx="5175384" cy="839474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Treatment</a:t>
          </a:r>
        </a:p>
      </dsp:txBody>
      <dsp:txXfrm>
        <a:off x="40980" y="2229450"/>
        <a:ext cx="5093424" cy="757514"/>
      </dsp:txXfrm>
    </dsp:sp>
    <dsp:sp modelId="{88B35B7D-D1D6-4449-A4AF-B4361E0C9B0D}">
      <dsp:nvSpPr>
        <dsp:cNvPr id="0" name=""/>
        <dsp:cNvSpPr/>
      </dsp:nvSpPr>
      <dsp:spPr>
        <a:xfrm>
          <a:off x="0" y="3027945"/>
          <a:ext cx="5175384" cy="2463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318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1- Treatment of predisposing factors + antibiotics + mouth wash.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2- Surgery for chronic submandibular sialoadenitis   ͢  submandibular sialodentomy</a:t>
          </a:r>
        </a:p>
      </dsp:txBody>
      <dsp:txXfrm>
        <a:off x="0" y="3027945"/>
        <a:ext cx="5175384" cy="24633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018CEF-B67D-2949-A414-251657E8C20A}">
      <dsp:nvSpPr>
        <dsp:cNvPr id="0" name=""/>
        <dsp:cNvSpPr/>
      </dsp:nvSpPr>
      <dsp:spPr>
        <a:xfrm>
          <a:off x="0" y="588945"/>
          <a:ext cx="5175384" cy="2334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1667" tIns="541528" rIns="401667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-Number: single or multiple.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-Site: inside gland or duct.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-Nature: Calcium + magnesium + phosphorus + carbonate</a:t>
          </a:r>
        </a:p>
      </dsp:txBody>
      <dsp:txXfrm>
        <a:off x="0" y="588945"/>
        <a:ext cx="5175384" cy="2334150"/>
      </dsp:txXfrm>
    </dsp:sp>
    <dsp:sp modelId="{B27B7C09-90CD-F946-BB20-481CDF33819C}">
      <dsp:nvSpPr>
        <dsp:cNvPr id="0" name=""/>
        <dsp:cNvSpPr/>
      </dsp:nvSpPr>
      <dsp:spPr>
        <a:xfrm>
          <a:off x="258769" y="205185"/>
          <a:ext cx="3622768" cy="7675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932" tIns="0" rIns="136932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Pathology</a:t>
          </a:r>
        </a:p>
      </dsp:txBody>
      <dsp:txXfrm>
        <a:off x="296236" y="242652"/>
        <a:ext cx="3547834" cy="692586"/>
      </dsp:txXfrm>
    </dsp:sp>
    <dsp:sp modelId="{D158A774-3FA5-EC4E-9BE6-EDD2F9CCF7DF}">
      <dsp:nvSpPr>
        <dsp:cNvPr id="0" name=""/>
        <dsp:cNvSpPr/>
      </dsp:nvSpPr>
      <dsp:spPr>
        <a:xfrm>
          <a:off x="0" y="3447255"/>
          <a:ext cx="5175384" cy="1883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1667" tIns="541528" rIns="401667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-Obstruction of duct  ͢  sialectasis + sialadenitis.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-Salivarv fistula.</a:t>
          </a:r>
        </a:p>
      </dsp:txBody>
      <dsp:txXfrm>
        <a:off x="0" y="3447255"/>
        <a:ext cx="5175384" cy="1883700"/>
      </dsp:txXfrm>
    </dsp:sp>
    <dsp:sp modelId="{A60B20D7-58C0-1445-BDAB-3C5EAE6AC1AA}">
      <dsp:nvSpPr>
        <dsp:cNvPr id="0" name=""/>
        <dsp:cNvSpPr/>
      </dsp:nvSpPr>
      <dsp:spPr>
        <a:xfrm>
          <a:off x="258769" y="3063495"/>
          <a:ext cx="3622768" cy="7675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932" tIns="0" rIns="136932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Complication</a:t>
          </a:r>
        </a:p>
      </dsp:txBody>
      <dsp:txXfrm>
        <a:off x="296236" y="3100962"/>
        <a:ext cx="3547834" cy="69258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2B9639-A2D6-264D-8888-AE076446773D}">
      <dsp:nvSpPr>
        <dsp:cNvPr id="0" name=""/>
        <dsp:cNvSpPr/>
      </dsp:nvSpPr>
      <dsp:spPr>
        <a:xfrm>
          <a:off x="0" y="568920"/>
          <a:ext cx="5175384" cy="272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1667" tIns="562356" rIns="401667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Mainly asymptomatic or may present with: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As chronic sialadenitis (Episodes of pain followed by relief) especially after eating.</a:t>
          </a:r>
        </a:p>
      </dsp:txBody>
      <dsp:txXfrm>
        <a:off x="0" y="568920"/>
        <a:ext cx="5175384" cy="2721600"/>
      </dsp:txXfrm>
    </dsp:sp>
    <dsp:sp modelId="{254CBE7F-C448-2548-9B7F-9C69465350AB}">
      <dsp:nvSpPr>
        <dsp:cNvPr id="0" name=""/>
        <dsp:cNvSpPr/>
      </dsp:nvSpPr>
      <dsp:spPr>
        <a:xfrm>
          <a:off x="258769" y="170400"/>
          <a:ext cx="3622768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932" tIns="0" rIns="136932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Symptoms</a:t>
          </a:r>
        </a:p>
      </dsp:txBody>
      <dsp:txXfrm>
        <a:off x="297677" y="209308"/>
        <a:ext cx="3544952" cy="719224"/>
      </dsp:txXfrm>
    </dsp:sp>
    <dsp:sp modelId="{7C12810F-B43B-9E4D-96D5-CFCF6E3500C1}">
      <dsp:nvSpPr>
        <dsp:cNvPr id="0" name=""/>
        <dsp:cNvSpPr/>
      </dsp:nvSpPr>
      <dsp:spPr>
        <a:xfrm>
          <a:off x="0" y="3834840"/>
          <a:ext cx="5175384" cy="1530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1667" tIns="562356" rIns="401667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if acute on top of chronic sialoadentitis.</a:t>
          </a:r>
        </a:p>
      </dsp:txBody>
      <dsp:txXfrm>
        <a:off x="0" y="3834840"/>
        <a:ext cx="5175384" cy="1530900"/>
      </dsp:txXfrm>
    </dsp:sp>
    <dsp:sp modelId="{1DA8A962-E2EB-F645-A8D4-81DA838027F1}">
      <dsp:nvSpPr>
        <dsp:cNvPr id="0" name=""/>
        <dsp:cNvSpPr/>
      </dsp:nvSpPr>
      <dsp:spPr>
        <a:xfrm>
          <a:off x="258769" y="3436320"/>
          <a:ext cx="3622768" cy="7970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932" tIns="0" rIns="136932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Signs</a:t>
          </a:r>
        </a:p>
      </dsp:txBody>
      <dsp:txXfrm>
        <a:off x="297677" y="3475228"/>
        <a:ext cx="3544952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4A29F-C0E8-1D87-DBF2-9D4BA58EE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CE7A-12C9-DA31-55F0-E77A7B9AF1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DE621-E791-F35D-CA4E-505CDD40F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F099A-89A9-9EBF-787C-008A250BF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7820F-86A1-87F1-8F85-31146E3B6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7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2C6B4-8454-BEB7-7309-5C6675256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3F4490-0971-C24E-299A-D849F3E87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4E130-4CD3-6771-2308-52263B77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FB7C8-3534-6EEC-5B5B-037E80D28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1C7EB-A627-D1EF-841E-0F426BBB2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269188-87FD-1AE7-144E-1355AD4FBB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D54DB0-8049-BC01-1F18-798783100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BB251-61DB-82D7-2BF6-F78F37CA7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2AEC0-0400-25E7-9191-F84BF614A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C2C0B-6DBE-9C8E-C1E9-4893E3998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39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DF38C-2E56-A0A7-6691-F83BEFD1C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1A9FC-8960-4BA5-95B6-2DE08929E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C3C87-C696-72FF-A654-5B197EFAE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ACDDA-00D4-B1B2-3955-A6CD317F0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6594D-AA4F-6D62-58BC-77667D3B6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333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43BD2-0729-58F9-BC86-AF31B3F7A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18C48-251C-3A40-2154-292F7CFEA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70394-0A7A-C738-DCBB-4A7CEB77D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4F1C9-D35F-FCF2-68AB-BF9465927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591D0-DC69-F6D9-E2AE-0A54236A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72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5D153-6BF6-B03A-398F-3E9B84112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6A088-ECE3-155B-4F6C-F816859C8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F60CF0-9955-2E07-EADF-EC847560A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CC13B9-32CC-A72E-34CF-21D84D518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C5968-6E36-792D-14A4-24F98AAA8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083174-C507-58F8-24E6-985261282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3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F7CA3-7D3A-D70F-1681-50E6D1CC3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611AC9-E6EB-DFDC-4244-3BE7200C0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BB549-900B-D2BF-A15F-E26AAA786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5840F1-E9A6-9A44-9FA8-A48BA79A9D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8C2DDD-3024-668D-8CF3-4B6192638F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FD52C4-F608-2CB1-7276-22460018E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83600D-7A1B-ACC9-043B-A4C192649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8221DE-247C-6578-81E4-319D6A354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8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C5DAA-7892-DAD4-DB68-249D8A34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5F5546-ADC9-B53D-A991-1A69A5BAB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D3E02D-A49D-3A28-9BDD-71B543DCF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07B5F4-DB80-8E3E-2DB5-B8011B4E3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61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8D1236-9783-8043-C801-389623AD1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739697-C33C-EFA0-DBA6-D7A3743FC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EABF38-41DC-5F2D-385B-5C512543A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8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0D39C-257B-888F-0A9F-0A042E99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0CC19-5A28-5E76-881C-CCB299A6A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7E4D00-1FA9-F00A-3BBF-71AE43BA5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37B7B-204D-C16A-4153-14EC2F16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A009DA-06A2-27EC-9F4E-D6FEE0DCC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E54F6-5B73-55C5-6EEF-AEF14571D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7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002F-4477-8381-4FB9-E0654E706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399634-A355-9EB1-6517-7D64A08A62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50530-1067-BD8A-635B-84F06FA71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355BA-0A35-FD59-8498-D90CCB3B5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DE8A95-2C4A-837B-B900-6A0F9B193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AEA3BC-74A8-9845-095E-18E51D8CC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049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E1FCDD-CE73-C192-4E4E-F23E321AF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409300-D0A8-8158-860A-3521E2B7C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4395B-09A0-B357-D743-507D678A56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AF89C-6A3D-4E2E-AD87-41FC80D0A043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14454-99E8-488F-EB82-3BB592FE3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77FD0-DA0F-A9B6-8193-8814633E38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DE30D-E5A2-4CF7-B169-14106209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3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6EE4FD-480F-42A5-9FEB-DA630457C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A187062F-BE14-42FC-B06A-607DB238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632016" y="1766812"/>
            <a:ext cx="616869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731FE21B-2A45-4BF5-8B03-E1234198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632016" y="1423780"/>
            <a:ext cx="515816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2DC5A94D-79ED-48F5-9DC5-96CBB507C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87432" y="1239381"/>
            <a:ext cx="2604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93A3D4BE-AF25-4F9A-9C29-1145CCE24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87431" y="1230651"/>
            <a:ext cx="7656494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247" y="1607809"/>
            <a:ext cx="6927020" cy="2876680"/>
          </a:xfrm>
        </p:spPr>
        <p:txBody>
          <a:bodyPr anchor="b">
            <a:normAutofit/>
          </a:bodyPr>
          <a:lstStyle/>
          <a:p>
            <a:pPr algn="l"/>
            <a:r>
              <a:rPr lang="en-US" sz="5700">
                <a:solidFill>
                  <a:srgbClr val="FFFFFF"/>
                </a:solidFill>
              </a:rPr>
              <a:t>Salivary glands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0624" y="4810308"/>
            <a:ext cx="6752266" cy="1076551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19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0" y="380999"/>
            <a:ext cx="22573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Physiology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585651" y="1143000"/>
            <a:ext cx="6248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b="1" dirty="0"/>
              <a:t>Role of saliva: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Lubricates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Moistens, help with mastication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Cools hot food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Buffers chemicals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Cleans the mouth (lavage)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Protects mucosa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Prevent dental caries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Antibacterial (lysozyme, IgA)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Homeostasis</a:t>
            </a:r>
          </a:p>
        </p:txBody>
      </p:sp>
    </p:spTree>
    <p:extLst>
      <p:ext uri="{BB962C8B-B14F-4D97-AF65-F5344CB8AC3E}">
        <p14:creationId xmlns:p14="http://schemas.microsoft.com/office/powerpoint/2010/main" val="1072405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0" y="251898"/>
            <a:ext cx="53559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Disease of Salivary  Glands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1066800"/>
            <a:ext cx="502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Non-neoplastic</a:t>
            </a:r>
          </a:p>
        </p:txBody>
      </p:sp>
      <p:sp>
        <p:nvSpPr>
          <p:cNvPr id="5" name="Rectangle 4"/>
          <p:cNvSpPr/>
          <p:nvPr/>
        </p:nvSpPr>
        <p:spPr>
          <a:xfrm>
            <a:off x="6623050" y="1071154"/>
            <a:ext cx="1882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Neoplastic</a:t>
            </a:r>
          </a:p>
        </p:txBody>
      </p:sp>
      <p:sp>
        <p:nvSpPr>
          <p:cNvPr id="6" name="Rectangle 5"/>
          <p:cNvSpPr/>
          <p:nvPr/>
        </p:nvSpPr>
        <p:spPr>
          <a:xfrm>
            <a:off x="6283324" y="1834413"/>
            <a:ext cx="25616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1- Benign.</a:t>
            </a:r>
          </a:p>
          <a:p>
            <a:r>
              <a:rPr lang="en-US" sz="2800" dirty="0"/>
              <a:t>2- Malignant.</a:t>
            </a:r>
          </a:p>
        </p:txBody>
      </p:sp>
      <p:sp>
        <p:nvSpPr>
          <p:cNvPr id="7" name="Rectangle 6"/>
          <p:cNvSpPr/>
          <p:nvPr/>
        </p:nvSpPr>
        <p:spPr>
          <a:xfrm>
            <a:off x="531223" y="1838138"/>
            <a:ext cx="457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1- Congenital diseases.</a:t>
            </a:r>
          </a:p>
          <a:p>
            <a:r>
              <a:rPr lang="en-US" sz="2800" dirty="0"/>
              <a:t>2- Infections.</a:t>
            </a:r>
          </a:p>
          <a:p>
            <a:r>
              <a:rPr lang="en-US" sz="2800" dirty="0"/>
              <a:t>3- Salivary stones.</a:t>
            </a:r>
          </a:p>
          <a:p>
            <a:r>
              <a:rPr lang="en-US" sz="2800" dirty="0"/>
              <a:t>4- Salivary fistula.</a:t>
            </a:r>
          </a:p>
          <a:p>
            <a:r>
              <a:rPr lang="en-US" sz="2800" dirty="0"/>
              <a:t>5- Degenerative diseases. </a:t>
            </a:r>
          </a:p>
          <a:p>
            <a:r>
              <a:rPr lang="en-US" sz="2800" dirty="0"/>
              <a:t>6- Autoimmune salivary diseases. </a:t>
            </a:r>
          </a:p>
          <a:p>
            <a:r>
              <a:rPr lang="en-US" sz="2800" dirty="0"/>
              <a:t>7- Drug-induced endocrine and metabolic salivary gland enlargement.</a:t>
            </a:r>
          </a:p>
        </p:txBody>
      </p:sp>
    </p:spTree>
    <p:extLst>
      <p:ext uri="{BB962C8B-B14F-4D97-AF65-F5344CB8AC3E}">
        <p14:creationId xmlns:p14="http://schemas.microsoft.com/office/powerpoint/2010/main" val="678127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381000"/>
            <a:ext cx="50113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Infections (</a:t>
            </a:r>
            <a:r>
              <a:rPr lang="en-US" sz="3200" b="1" dirty="0" err="1"/>
              <a:t>Sialoadenitis</a:t>
            </a:r>
            <a:r>
              <a:rPr lang="en-US" sz="3200" b="1" dirty="0"/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522514" y="1143000"/>
            <a:ext cx="8240486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Acute</a:t>
            </a:r>
          </a:p>
          <a:p>
            <a:r>
              <a:rPr lang="en-US" sz="2800" dirty="0"/>
              <a:t>        -Viral</a:t>
            </a:r>
          </a:p>
          <a:p>
            <a:r>
              <a:rPr lang="en-US" sz="2800" dirty="0"/>
              <a:t>        -Bacterial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Chronic</a:t>
            </a:r>
          </a:p>
          <a:p>
            <a:r>
              <a:rPr lang="en-US" sz="2800" dirty="0"/>
              <a:t>      -Specific (rare)</a:t>
            </a:r>
          </a:p>
          <a:p>
            <a:r>
              <a:rPr lang="en-US" sz="2800" dirty="0"/>
              <a:t>            - TB.</a:t>
            </a:r>
          </a:p>
          <a:p>
            <a:r>
              <a:rPr lang="en-US" sz="2800" dirty="0"/>
              <a:t>            - Sarcoidosis</a:t>
            </a:r>
          </a:p>
          <a:p>
            <a:endParaRPr lang="en-US" sz="2800" dirty="0"/>
          </a:p>
          <a:p>
            <a:r>
              <a:rPr lang="en-US" sz="2800" dirty="0"/>
              <a:t>     -Non-specific (common)</a:t>
            </a:r>
          </a:p>
          <a:p>
            <a:r>
              <a:rPr lang="en-US" sz="2800" dirty="0"/>
              <a:t>          - Recurrent subacute or chronic </a:t>
            </a:r>
            <a:r>
              <a:rPr lang="en-US" sz="2800" dirty="0" err="1"/>
              <a:t>sialoadenitis</a:t>
            </a:r>
            <a:r>
              <a:rPr lang="en-US" sz="2800" dirty="0"/>
              <a:t> </a:t>
            </a:r>
          </a:p>
          <a:p>
            <a:r>
              <a:rPr lang="en-US" sz="2800" dirty="0"/>
              <a:t>             or chronic pyogenic </a:t>
            </a:r>
            <a:r>
              <a:rPr lang="en-US" sz="2800" dirty="0" err="1"/>
              <a:t>sialoadenitis</a:t>
            </a:r>
            <a:endParaRPr lang="en-US" sz="2800" dirty="0"/>
          </a:p>
          <a:p>
            <a:r>
              <a:rPr lang="en-US" sz="2800" dirty="0"/>
              <a:t>          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6600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7537" y="19594"/>
            <a:ext cx="6629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     Acute Bacterial </a:t>
            </a:r>
            <a:r>
              <a:rPr lang="en-US" sz="3200" dirty="0" err="1"/>
              <a:t>Sialoadenitis</a:t>
            </a:r>
            <a:r>
              <a:rPr lang="en-US" sz="3200" dirty="0"/>
              <a:t> </a:t>
            </a:r>
          </a:p>
          <a:p>
            <a:r>
              <a:rPr lang="en-US" sz="3200" dirty="0"/>
              <a:t>(acute </a:t>
            </a:r>
            <a:r>
              <a:rPr lang="en-US" sz="3200" dirty="0" err="1"/>
              <a:t>suppurative</a:t>
            </a:r>
            <a:r>
              <a:rPr lang="en-US" sz="3200" dirty="0"/>
              <a:t> </a:t>
            </a:r>
            <a:r>
              <a:rPr lang="en-US" sz="3200" dirty="0" err="1"/>
              <a:t>sialoadenitis</a:t>
            </a:r>
            <a:r>
              <a:rPr lang="en-US" sz="3200" dirty="0"/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400594" y="1096812"/>
            <a:ext cx="8077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Definition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acute suppurative  inflammation of salivary glands.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Causative organism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The commonest is staph. Aureus.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Less commonly </a:t>
            </a:r>
            <a:r>
              <a:rPr lang="en-US" sz="2800" dirty="0" err="1"/>
              <a:t>strept</a:t>
            </a:r>
            <a:r>
              <a:rPr lang="en-US" sz="2800" dirty="0"/>
              <a:t>, pneumococci, etc....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Predisposing factors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Poor oral hygiene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common post-operative due to combination of dehydration and poor oral hygiene (due to fasting + anesthetic medication)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01459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5834" y="457200"/>
            <a:ext cx="8458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Precipitating factors</a:t>
            </a:r>
          </a:p>
          <a:p>
            <a:pPr marL="457200" indent="-457200">
              <a:buFontTx/>
              <a:buChar char="-"/>
            </a:pPr>
            <a:r>
              <a:rPr lang="en-US" sz="2800" dirty="0"/>
              <a:t>Obstruction of salivary duct by stone or food particles.</a:t>
            </a:r>
          </a:p>
          <a:p>
            <a:endParaRPr lang="en-US" sz="2800" dirty="0"/>
          </a:p>
          <a:p>
            <a:r>
              <a:rPr lang="en-US" sz="2800" dirty="0"/>
              <a:t>Route of entry</a:t>
            </a:r>
          </a:p>
          <a:p>
            <a:r>
              <a:rPr lang="en-US" sz="2800" dirty="0"/>
              <a:t>1- Direct: along the duct from the mouth.</a:t>
            </a:r>
          </a:p>
          <a:p>
            <a:r>
              <a:rPr lang="en-US" sz="2800" dirty="0"/>
              <a:t>2- Blood born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8002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55" y="620392"/>
            <a:ext cx="2856201" cy="5504688"/>
          </a:xfrm>
        </p:spPr>
        <p:txBody>
          <a:bodyPr>
            <a:normAutofit/>
          </a:bodyPr>
          <a:lstStyle/>
          <a:p>
            <a:r>
              <a:rPr lang="en-US" sz="4800">
                <a:solidFill>
                  <a:schemeClr val="accent5"/>
                </a:solidFill>
              </a:rPr>
              <a:t>Symptoms</a:t>
            </a:r>
            <a:br>
              <a:rPr lang="en-US" sz="4800">
                <a:solidFill>
                  <a:schemeClr val="accent5"/>
                </a:solidFill>
              </a:rPr>
            </a:br>
            <a:endParaRPr lang="en-US" sz="4800">
              <a:solidFill>
                <a:schemeClr val="accent5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4AB422-5DAC-AAAA-8836-EB9E087343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8406768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9895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3555" y="620392"/>
            <a:ext cx="2856201" cy="5504688"/>
          </a:xfrm>
        </p:spPr>
        <p:txBody>
          <a:bodyPr>
            <a:normAutofit/>
          </a:bodyPr>
          <a:lstStyle/>
          <a:p>
            <a:r>
              <a:rPr lang="en-US" sz="5200" dirty="0">
                <a:solidFill>
                  <a:schemeClr val="accent5"/>
                </a:solidFill>
              </a:rPr>
              <a:t>Signs</a:t>
            </a:r>
            <a:br>
              <a:rPr lang="en-US" sz="5200" dirty="0">
                <a:solidFill>
                  <a:schemeClr val="accent5"/>
                </a:solidFill>
              </a:rPr>
            </a:br>
            <a:endParaRPr lang="en-US" sz="5200" dirty="0">
              <a:solidFill>
                <a:schemeClr val="accent5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27D6951A-B61C-69B4-3073-C1C33B5942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642193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5617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55" y="620392"/>
            <a:ext cx="2856201" cy="5504688"/>
          </a:xfrm>
        </p:spPr>
        <p:txBody>
          <a:bodyPr>
            <a:normAutofit/>
          </a:bodyPr>
          <a:lstStyle/>
          <a:p>
            <a:r>
              <a:rPr lang="en-US" sz="5200" dirty="0">
                <a:solidFill>
                  <a:schemeClr val="accent5"/>
                </a:solidFill>
              </a:rPr>
              <a:t>Signs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8D8FD42-B46E-5185-3BEE-D6FDA2579D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2926614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5133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3555" y="620392"/>
            <a:ext cx="2856201" cy="5504688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accent5"/>
                </a:solidFill>
              </a:rPr>
              <a:t>Complication</a:t>
            </a:r>
            <a:br>
              <a:rPr lang="en-US" sz="3600">
                <a:solidFill>
                  <a:schemeClr val="accent5"/>
                </a:solidFill>
              </a:rPr>
            </a:br>
            <a:endParaRPr lang="en-US" sz="3600">
              <a:solidFill>
                <a:schemeClr val="accent5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535508BF-779B-3ED4-6596-0B93D51E2D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877821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3524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153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Investigation</a:t>
            </a:r>
          </a:p>
          <a:p>
            <a:r>
              <a:rPr lang="en-US" sz="2800" dirty="0"/>
              <a:t>1- CBC show </a:t>
            </a:r>
            <a:r>
              <a:rPr lang="en-US" sz="2800" dirty="0" err="1"/>
              <a:t>leucocytosis</a:t>
            </a:r>
            <a:r>
              <a:rPr lang="en-US" sz="2800" dirty="0"/>
              <a:t>.</a:t>
            </a:r>
          </a:p>
          <a:p>
            <a:r>
              <a:rPr lang="en-US" sz="2800" dirty="0"/>
              <a:t>2- ESR, CRP increased</a:t>
            </a:r>
          </a:p>
          <a:p>
            <a:r>
              <a:rPr lang="en-US" sz="2800" dirty="0"/>
              <a:t> 3- Culture and sensitivity of purulent discharge.</a:t>
            </a:r>
          </a:p>
          <a:p>
            <a:r>
              <a:rPr lang="en-US" sz="2800" dirty="0"/>
              <a:t>4- Radiology for stone.</a:t>
            </a:r>
          </a:p>
          <a:p>
            <a:endParaRPr lang="en-US" sz="2800" dirty="0"/>
          </a:p>
          <a:p>
            <a:r>
              <a:rPr lang="en-US" sz="2800" dirty="0"/>
              <a:t>Treatment</a:t>
            </a:r>
          </a:p>
          <a:p>
            <a:r>
              <a:rPr lang="en-US" sz="2800" dirty="0"/>
              <a:t>A. Prophylactic</a:t>
            </a:r>
          </a:p>
          <a:p>
            <a:r>
              <a:rPr lang="en-US" sz="2800" dirty="0"/>
              <a:t> Avoid predisposing factors.</a:t>
            </a:r>
          </a:p>
          <a:p>
            <a:endParaRPr lang="en-US" sz="2800" dirty="0"/>
          </a:p>
          <a:p>
            <a:r>
              <a:rPr lang="en-US" sz="2800" dirty="0"/>
              <a:t>B. Curative</a:t>
            </a:r>
          </a:p>
          <a:p>
            <a:r>
              <a:rPr lang="en-US" sz="2800" dirty="0"/>
              <a:t>- Initially antibiotics, analgesics, antipyretics) + hot fomentation. </a:t>
            </a:r>
          </a:p>
        </p:txBody>
      </p:sp>
    </p:spTree>
    <p:extLst>
      <p:ext uri="{BB962C8B-B14F-4D97-AF65-F5344CB8AC3E}">
        <p14:creationId xmlns:p14="http://schemas.microsoft.com/office/powerpoint/2010/main" val="258495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Surgical anatomy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/>
              <a:t>There are 3 pairs of main salivary glands:</a:t>
            </a:r>
          </a:p>
          <a:p>
            <a:pPr lvl="1"/>
            <a:r>
              <a:rPr lang="en-US" sz="2100" dirty="0"/>
              <a:t> parotid</a:t>
            </a:r>
          </a:p>
          <a:p>
            <a:pPr lvl="1"/>
            <a:r>
              <a:rPr lang="en-US" sz="2100" dirty="0"/>
              <a:t>Submandibular</a:t>
            </a:r>
          </a:p>
          <a:p>
            <a:pPr lvl="1"/>
            <a:r>
              <a:rPr lang="en-US" sz="2100" dirty="0"/>
              <a:t>sublingual glands </a:t>
            </a:r>
          </a:p>
          <a:p>
            <a:pPr lvl="1"/>
            <a:r>
              <a:rPr lang="en-US" sz="2100" dirty="0"/>
              <a:t>+ small innumerable glands scattered in mucous membrane of oral cavity.</a:t>
            </a:r>
          </a:p>
          <a:p>
            <a:endParaRPr lang="en-US" dirty="0"/>
          </a:p>
        </p:txBody>
      </p:sp>
      <p:pic>
        <p:nvPicPr>
          <p:cNvPr id="8" name="Content Placeholder 7" descr="Diagram_showing_the_relationship_of_the_Parotid_Gland_the_branches_of_the_Facial_Nerve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29150" y="2372839"/>
            <a:ext cx="3886200" cy="325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291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520" y="381000"/>
            <a:ext cx="838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- Indications of surgery: </a:t>
            </a:r>
          </a:p>
          <a:p>
            <a:pPr marL="457200" indent="-457200">
              <a:buFontTx/>
              <a:buChar char="-"/>
            </a:pPr>
            <a:r>
              <a:rPr lang="en-US" sz="2800" dirty="0"/>
              <a:t>Failure to respond to conservative treatment within 48 hours. </a:t>
            </a:r>
          </a:p>
          <a:p>
            <a:r>
              <a:rPr lang="en-US" sz="2800" dirty="0"/>
              <a:t>-   Evidence of abscess formation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902" y="2590800"/>
            <a:ext cx="324329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483031" y="5562600"/>
            <a:ext cx="3373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acute </a:t>
            </a:r>
            <a:r>
              <a:rPr lang="en-US" dirty="0" err="1"/>
              <a:t>suppurative</a:t>
            </a:r>
            <a:r>
              <a:rPr lang="en-US" dirty="0"/>
              <a:t> </a:t>
            </a:r>
            <a:r>
              <a:rPr lang="en-US" dirty="0" err="1"/>
              <a:t>sialoadenitis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250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/>
              <a:t>Acute viral </a:t>
            </a:r>
            <a:r>
              <a:rPr lang="fr-FR" sz="4400" dirty="0" err="1"/>
              <a:t>Parotitis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b="1" dirty="0"/>
              <a:t>(acute non-suppurative </a:t>
            </a:r>
            <a:r>
              <a:rPr lang="fr-FR" sz="2400" b="1" dirty="0" err="1"/>
              <a:t>parotitis</a:t>
            </a:r>
            <a:r>
              <a:rPr lang="fr-FR" sz="2400" b="1" dirty="0"/>
              <a:t>) (</a:t>
            </a:r>
            <a:r>
              <a:rPr lang="fr-FR" sz="2400" b="1" dirty="0" err="1"/>
              <a:t>mumps</a:t>
            </a:r>
            <a:r>
              <a:rPr lang="fr-FR" sz="2400" b="1" dirty="0"/>
              <a:t>)</a:t>
            </a:r>
          </a:p>
          <a:p>
            <a:r>
              <a:rPr lang="en-US" sz="2400" dirty="0"/>
              <a:t>Caused by mumps</a:t>
            </a:r>
          </a:p>
          <a:p>
            <a:r>
              <a:rPr lang="en-US" sz="2400" dirty="0"/>
              <a:t>presents in children</a:t>
            </a:r>
          </a:p>
          <a:p>
            <a:r>
              <a:rPr lang="en-US" sz="2400" dirty="0"/>
              <a:t>incubation period (15 days),</a:t>
            </a:r>
          </a:p>
          <a:p>
            <a:r>
              <a:rPr lang="en-US" sz="2400" dirty="0"/>
              <a:t>bilateral painful parotid gland swelling with fever and </a:t>
            </a:r>
          </a:p>
          <a:p>
            <a:r>
              <a:rPr lang="en-US" sz="2400" dirty="0"/>
              <a:t>it is self-limited.</a:t>
            </a:r>
          </a:p>
          <a:p>
            <a:r>
              <a:rPr lang="en-US" sz="2400" dirty="0"/>
              <a:t>Complications</a:t>
            </a:r>
          </a:p>
          <a:p>
            <a:pPr lvl="1"/>
            <a:r>
              <a:rPr lang="en-US" sz="2200" dirty="0"/>
              <a:t> Pancreatitis, encephalitis, </a:t>
            </a:r>
            <a:r>
              <a:rPr lang="en-US" sz="2200" dirty="0" err="1"/>
              <a:t>orchitis</a:t>
            </a:r>
            <a:r>
              <a:rPr lang="en-US" sz="2200" dirty="0"/>
              <a:t> and </a:t>
            </a:r>
            <a:r>
              <a:rPr lang="en-US" sz="2200" dirty="0" err="1"/>
              <a:t>oophoritis</a:t>
            </a:r>
            <a:endParaRPr lang="en-US" sz="2200" dirty="0"/>
          </a:p>
          <a:p>
            <a:endParaRPr lang="en-US" dirty="0"/>
          </a:p>
        </p:txBody>
      </p:sp>
      <p:pic>
        <p:nvPicPr>
          <p:cNvPr id="7" name="Content Placeholder 5" descr="Unknown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26000" y="2839244"/>
            <a:ext cx="34925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8612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3600"/>
              <a:t>Recurrent Subacute and Chronic Pyogenic Sialoadenitis</a:t>
            </a:r>
            <a:br>
              <a:rPr lang="en-US" sz="3600"/>
            </a:br>
            <a:endParaRPr lang="en-US" sz="360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  <a:gd name="connsiteX0" fmla="*/ 0 w 5410200"/>
              <a:gd name="connsiteY0" fmla="*/ 0 h 13716"/>
              <a:gd name="connsiteX1" fmla="*/ 622173 w 5410200"/>
              <a:gd name="connsiteY1" fmla="*/ 0 h 13716"/>
              <a:gd name="connsiteX2" fmla="*/ 1136142 w 5410200"/>
              <a:gd name="connsiteY2" fmla="*/ 0 h 13716"/>
              <a:gd name="connsiteX3" fmla="*/ 1920621 w 5410200"/>
              <a:gd name="connsiteY3" fmla="*/ 0 h 13716"/>
              <a:gd name="connsiteX4" fmla="*/ 2542794 w 5410200"/>
              <a:gd name="connsiteY4" fmla="*/ 0 h 13716"/>
              <a:gd name="connsiteX5" fmla="*/ 3164967 w 5410200"/>
              <a:gd name="connsiteY5" fmla="*/ 0 h 13716"/>
              <a:gd name="connsiteX6" fmla="*/ 3949446 w 5410200"/>
              <a:gd name="connsiteY6" fmla="*/ 0 h 13716"/>
              <a:gd name="connsiteX7" fmla="*/ 4517517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165854 w 5410200"/>
              <a:gd name="connsiteY11" fmla="*/ 13716 h 13716"/>
              <a:gd name="connsiteX12" fmla="*/ 3543681 w 5410200"/>
              <a:gd name="connsiteY12" fmla="*/ 13716 h 13716"/>
              <a:gd name="connsiteX13" fmla="*/ 2759202 w 5410200"/>
              <a:gd name="connsiteY13" fmla="*/ 13716 h 13716"/>
              <a:gd name="connsiteX14" fmla="*/ 1974723 w 5410200"/>
              <a:gd name="connsiteY14" fmla="*/ 13716 h 13716"/>
              <a:gd name="connsiteX15" fmla="*/ 1406652 w 5410200"/>
              <a:gd name="connsiteY15" fmla="*/ 13716 h 13716"/>
              <a:gd name="connsiteX16" fmla="*/ 730377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76940" y="8795"/>
                  <a:pt x="295530" y="-3818"/>
                  <a:pt x="568071" y="0"/>
                </a:cubicBezTo>
                <a:cubicBezTo>
                  <a:pt x="821049" y="-7814"/>
                  <a:pt x="977778" y="-9274"/>
                  <a:pt x="1298448" y="0"/>
                </a:cubicBezTo>
                <a:cubicBezTo>
                  <a:pt x="1590381" y="13044"/>
                  <a:pt x="1630605" y="-28"/>
                  <a:pt x="1920621" y="0"/>
                </a:cubicBezTo>
                <a:cubicBezTo>
                  <a:pt x="2206035" y="10386"/>
                  <a:pt x="2357755" y="-28028"/>
                  <a:pt x="2488692" y="0"/>
                </a:cubicBezTo>
                <a:cubicBezTo>
                  <a:pt x="2633521" y="25625"/>
                  <a:pt x="3022777" y="-45440"/>
                  <a:pt x="3219069" y="0"/>
                </a:cubicBezTo>
                <a:cubicBezTo>
                  <a:pt x="3460337" y="63290"/>
                  <a:pt x="3645640" y="26494"/>
                  <a:pt x="3895344" y="0"/>
                </a:cubicBezTo>
                <a:cubicBezTo>
                  <a:pt x="4126339" y="-535"/>
                  <a:pt x="4382665" y="-55222"/>
                  <a:pt x="4571619" y="0"/>
                </a:cubicBezTo>
                <a:cubicBezTo>
                  <a:pt x="4776405" y="-816"/>
                  <a:pt x="5201098" y="-43036"/>
                  <a:pt x="5410200" y="0"/>
                </a:cubicBezTo>
                <a:cubicBezTo>
                  <a:pt x="5409052" y="2649"/>
                  <a:pt x="5410186" y="9063"/>
                  <a:pt x="5410200" y="13716"/>
                </a:cubicBezTo>
                <a:cubicBezTo>
                  <a:pt x="5133704" y="5182"/>
                  <a:pt x="5123444" y="31477"/>
                  <a:pt x="4842129" y="13716"/>
                </a:cubicBezTo>
                <a:cubicBezTo>
                  <a:pt x="4568650" y="-219"/>
                  <a:pt x="4447390" y="8221"/>
                  <a:pt x="4328160" y="13716"/>
                </a:cubicBezTo>
                <a:cubicBezTo>
                  <a:pt x="4227436" y="28078"/>
                  <a:pt x="3754725" y="-2253"/>
                  <a:pt x="3597783" y="13716"/>
                </a:cubicBezTo>
                <a:cubicBezTo>
                  <a:pt x="3459353" y="10223"/>
                  <a:pt x="3317740" y="47315"/>
                  <a:pt x="3029712" y="13716"/>
                </a:cubicBezTo>
                <a:cubicBezTo>
                  <a:pt x="2766446" y="5245"/>
                  <a:pt x="2645518" y="35922"/>
                  <a:pt x="2299335" y="13716"/>
                </a:cubicBezTo>
                <a:cubicBezTo>
                  <a:pt x="1977844" y="23735"/>
                  <a:pt x="1781583" y="-1801"/>
                  <a:pt x="1514856" y="13716"/>
                </a:cubicBezTo>
                <a:cubicBezTo>
                  <a:pt x="1212648" y="18781"/>
                  <a:pt x="1087880" y="-4407"/>
                  <a:pt x="892683" y="13716"/>
                </a:cubicBezTo>
                <a:cubicBezTo>
                  <a:pt x="745769" y="11772"/>
                  <a:pt x="183254" y="-32062"/>
                  <a:pt x="0" y="13716"/>
                </a:cubicBezTo>
                <a:cubicBezTo>
                  <a:pt x="-907" y="9799"/>
                  <a:pt x="-75" y="7151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69468" y="-22806"/>
                  <a:pt x="392563" y="4840"/>
                  <a:pt x="622173" y="0"/>
                </a:cubicBezTo>
                <a:cubicBezTo>
                  <a:pt x="884216" y="-2196"/>
                  <a:pt x="1034637" y="7784"/>
                  <a:pt x="1136142" y="0"/>
                </a:cubicBezTo>
                <a:cubicBezTo>
                  <a:pt x="1204956" y="5920"/>
                  <a:pt x="1559779" y="-61408"/>
                  <a:pt x="1920621" y="0"/>
                </a:cubicBezTo>
                <a:cubicBezTo>
                  <a:pt x="2280250" y="-18581"/>
                  <a:pt x="2372470" y="4128"/>
                  <a:pt x="2542794" y="0"/>
                </a:cubicBezTo>
                <a:cubicBezTo>
                  <a:pt x="2688150" y="-17189"/>
                  <a:pt x="2885478" y="-51412"/>
                  <a:pt x="3164967" y="0"/>
                </a:cubicBezTo>
                <a:cubicBezTo>
                  <a:pt x="3470933" y="16143"/>
                  <a:pt x="3588003" y="-4313"/>
                  <a:pt x="3949446" y="0"/>
                </a:cubicBezTo>
                <a:cubicBezTo>
                  <a:pt x="4331172" y="1470"/>
                  <a:pt x="4289286" y="5331"/>
                  <a:pt x="4517517" y="0"/>
                </a:cubicBezTo>
                <a:cubicBezTo>
                  <a:pt x="4736577" y="41911"/>
                  <a:pt x="5141868" y="443"/>
                  <a:pt x="5410200" y="0"/>
                </a:cubicBezTo>
                <a:cubicBezTo>
                  <a:pt x="5410845" y="2936"/>
                  <a:pt x="5409877" y="9829"/>
                  <a:pt x="5410200" y="13716"/>
                </a:cubicBezTo>
                <a:cubicBezTo>
                  <a:pt x="5130880" y="48304"/>
                  <a:pt x="5008082" y="-27188"/>
                  <a:pt x="4842129" y="13716"/>
                </a:cubicBezTo>
                <a:cubicBezTo>
                  <a:pt x="4629232" y="38478"/>
                  <a:pt x="4430159" y="43872"/>
                  <a:pt x="4165854" y="13716"/>
                </a:cubicBezTo>
                <a:cubicBezTo>
                  <a:pt x="3880517" y="17026"/>
                  <a:pt x="3820863" y="-12209"/>
                  <a:pt x="3543681" y="13716"/>
                </a:cubicBezTo>
                <a:cubicBezTo>
                  <a:pt x="3267577" y="39687"/>
                  <a:pt x="3047131" y="-8774"/>
                  <a:pt x="2759202" y="13716"/>
                </a:cubicBezTo>
                <a:cubicBezTo>
                  <a:pt x="2418778" y="17929"/>
                  <a:pt x="2206820" y="-35095"/>
                  <a:pt x="1974723" y="13716"/>
                </a:cubicBezTo>
                <a:cubicBezTo>
                  <a:pt x="1740429" y="35710"/>
                  <a:pt x="1599301" y="34493"/>
                  <a:pt x="1406652" y="13716"/>
                </a:cubicBezTo>
                <a:cubicBezTo>
                  <a:pt x="1196601" y="3966"/>
                  <a:pt x="938578" y="38717"/>
                  <a:pt x="730377" y="13716"/>
                </a:cubicBezTo>
                <a:cubicBezTo>
                  <a:pt x="524173" y="26651"/>
                  <a:pt x="336004" y="-17469"/>
                  <a:pt x="0" y="13716"/>
                </a:cubicBezTo>
                <a:cubicBezTo>
                  <a:pt x="-377" y="9245"/>
                  <a:pt x="1157" y="3819"/>
                  <a:pt x="0" y="0"/>
                </a:cubicBezTo>
                <a:close/>
              </a:path>
              <a:path w="5410200" h="13716" fill="none" stroke="0" extrusionOk="0">
                <a:moveTo>
                  <a:pt x="0" y="0"/>
                </a:moveTo>
                <a:cubicBezTo>
                  <a:pt x="148438" y="-27720"/>
                  <a:pt x="315263" y="-14841"/>
                  <a:pt x="568071" y="0"/>
                </a:cubicBezTo>
                <a:cubicBezTo>
                  <a:pt x="840209" y="21288"/>
                  <a:pt x="982180" y="-6281"/>
                  <a:pt x="1298448" y="0"/>
                </a:cubicBezTo>
                <a:cubicBezTo>
                  <a:pt x="1577021" y="13763"/>
                  <a:pt x="1630910" y="1060"/>
                  <a:pt x="1920621" y="0"/>
                </a:cubicBezTo>
                <a:cubicBezTo>
                  <a:pt x="2200928" y="-1340"/>
                  <a:pt x="2382869" y="-10369"/>
                  <a:pt x="2488692" y="0"/>
                </a:cubicBezTo>
                <a:cubicBezTo>
                  <a:pt x="2620356" y="20061"/>
                  <a:pt x="3042766" y="-74691"/>
                  <a:pt x="3219069" y="0"/>
                </a:cubicBezTo>
                <a:cubicBezTo>
                  <a:pt x="3395755" y="31704"/>
                  <a:pt x="3646717" y="33546"/>
                  <a:pt x="3895344" y="0"/>
                </a:cubicBezTo>
                <a:cubicBezTo>
                  <a:pt x="4131847" y="-43416"/>
                  <a:pt x="4371681" y="11418"/>
                  <a:pt x="4571619" y="0"/>
                </a:cubicBezTo>
                <a:cubicBezTo>
                  <a:pt x="4799447" y="47677"/>
                  <a:pt x="5212547" y="1562"/>
                  <a:pt x="5410200" y="0"/>
                </a:cubicBezTo>
                <a:cubicBezTo>
                  <a:pt x="5408905" y="2744"/>
                  <a:pt x="5410401" y="9950"/>
                  <a:pt x="5410200" y="13716"/>
                </a:cubicBezTo>
                <a:cubicBezTo>
                  <a:pt x="5139576" y="2947"/>
                  <a:pt x="5122299" y="33775"/>
                  <a:pt x="4842129" y="13716"/>
                </a:cubicBezTo>
                <a:cubicBezTo>
                  <a:pt x="4566356" y="6655"/>
                  <a:pt x="4456854" y="15426"/>
                  <a:pt x="4328160" y="13716"/>
                </a:cubicBezTo>
                <a:cubicBezTo>
                  <a:pt x="4234703" y="-822"/>
                  <a:pt x="3768176" y="-16062"/>
                  <a:pt x="3597783" y="13716"/>
                </a:cubicBezTo>
                <a:cubicBezTo>
                  <a:pt x="3430303" y="10148"/>
                  <a:pt x="3287506" y="20215"/>
                  <a:pt x="3029712" y="13716"/>
                </a:cubicBezTo>
                <a:cubicBezTo>
                  <a:pt x="2742636" y="-2421"/>
                  <a:pt x="2637847" y="18109"/>
                  <a:pt x="2299335" y="13716"/>
                </a:cubicBezTo>
                <a:cubicBezTo>
                  <a:pt x="1959433" y="-7861"/>
                  <a:pt x="1779456" y="37101"/>
                  <a:pt x="1514856" y="13716"/>
                </a:cubicBezTo>
                <a:cubicBezTo>
                  <a:pt x="1212431" y="31797"/>
                  <a:pt x="1086601" y="7282"/>
                  <a:pt x="892683" y="13716"/>
                </a:cubicBezTo>
                <a:cubicBezTo>
                  <a:pt x="721500" y="45800"/>
                  <a:pt x="194249" y="-29802"/>
                  <a:pt x="0" y="13716"/>
                </a:cubicBezTo>
                <a:cubicBezTo>
                  <a:pt x="-508" y="9800"/>
                  <a:pt x="-280" y="682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0200"/>
                      <a:gd name="connsiteY0" fmla="*/ 0 h 13716"/>
                      <a:gd name="connsiteX1" fmla="*/ 568071 w 5410200"/>
                      <a:gd name="connsiteY1" fmla="*/ 0 h 13716"/>
                      <a:gd name="connsiteX2" fmla="*/ 1298448 w 5410200"/>
                      <a:gd name="connsiteY2" fmla="*/ 0 h 13716"/>
                      <a:gd name="connsiteX3" fmla="*/ 1920621 w 5410200"/>
                      <a:gd name="connsiteY3" fmla="*/ 0 h 13716"/>
                      <a:gd name="connsiteX4" fmla="*/ 2488692 w 5410200"/>
                      <a:gd name="connsiteY4" fmla="*/ 0 h 13716"/>
                      <a:gd name="connsiteX5" fmla="*/ 3219069 w 5410200"/>
                      <a:gd name="connsiteY5" fmla="*/ 0 h 13716"/>
                      <a:gd name="connsiteX6" fmla="*/ 3895344 w 5410200"/>
                      <a:gd name="connsiteY6" fmla="*/ 0 h 13716"/>
                      <a:gd name="connsiteX7" fmla="*/ 4571619 w 5410200"/>
                      <a:gd name="connsiteY7" fmla="*/ 0 h 13716"/>
                      <a:gd name="connsiteX8" fmla="*/ 5410200 w 5410200"/>
                      <a:gd name="connsiteY8" fmla="*/ 0 h 13716"/>
                      <a:gd name="connsiteX9" fmla="*/ 5410200 w 5410200"/>
                      <a:gd name="connsiteY9" fmla="*/ 13716 h 13716"/>
                      <a:gd name="connsiteX10" fmla="*/ 4842129 w 5410200"/>
                      <a:gd name="connsiteY10" fmla="*/ 13716 h 13716"/>
                      <a:gd name="connsiteX11" fmla="*/ 4328160 w 5410200"/>
                      <a:gd name="connsiteY11" fmla="*/ 13716 h 13716"/>
                      <a:gd name="connsiteX12" fmla="*/ 3597783 w 5410200"/>
                      <a:gd name="connsiteY12" fmla="*/ 13716 h 13716"/>
                      <a:gd name="connsiteX13" fmla="*/ 3029712 w 5410200"/>
                      <a:gd name="connsiteY13" fmla="*/ 13716 h 13716"/>
                      <a:gd name="connsiteX14" fmla="*/ 2299335 w 5410200"/>
                      <a:gd name="connsiteY14" fmla="*/ 13716 h 13716"/>
                      <a:gd name="connsiteX15" fmla="*/ 1514856 w 5410200"/>
                      <a:gd name="connsiteY15" fmla="*/ 13716 h 13716"/>
                      <a:gd name="connsiteX16" fmla="*/ 892683 w 5410200"/>
                      <a:gd name="connsiteY16" fmla="*/ 13716 h 13716"/>
                      <a:gd name="connsiteX17" fmla="*/ 0 w 5410200"/>
                      <a:gd name="connsiteY17" fmla="*/ 13716 h 13716"/>
                      <a:gd name="connsiteX18" fmla="*/ 0 w 5410200"/>
                      <a:gd name="connsiteY18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5410200" h="13716" fill="none" extrusionOk="0">
                        <a:moveTo>
                          <a:pt x="0" y="0"/>
                        </a:moveTo>
                        <a:cubicBezTo>
                          <a:pt x="163050" y="-18707"/>
                          <a:pt x="319321" y="-16364"/>
                          <a:pt x="568071" y="0"/>
                        </a:cubicBezTo>
                        <a:cubicBezTo>
                          <a:pt x="816821" y="16364"/>
                          <a:pt x="1013224" y="-7268"/>
                          <a:pt x="1298448" y="0"/>
                        </a:cubicBezTo>
                        <a:cubicBezTo>
                          <a:pt x="1583672" y="7268"/>
                          <a:pt x="1631711" y="-3367"/>
                          <a:pt x="1920621" y="0"/>
                        </a:cubicBezTo>
                        <a:cubicBezTo>
                          <a:pt x="2209531" y="3367"/>
                          <a:pt x="2364420" y="-19184"/>
                          <a:pt x="2488692" y="0"/>
                        </a:cubicBezTo>
                        <a:cubicBezTo>
                          <a:pt x="2612964" y="19184"/>
                          <a:pt x="3023298" y="-34627"/>
                          <a:pt x="3219069" y="0"/>
                        </a:cubicBezTo>
                        <a:cubicBezTo>
                          <a:pt x="3414840" y="34627"/>
                          <a:pt x="3656810" y="24043"/>
                          <a:pt x="3895344" y="0"/>
                        </a:cubicBezTo>
                        <a:cubicBezTo>
                          <a:pt x="4133879" y="-24043"/>
                          <a:pt x="4393984" y="-19577"/>
                          <a:pt x="4571619" y="0"/>
                        </a:cubicBezTo>
                        <a:cubicBezTo>
                          <a:pt x="4749255" y="19577"/>
                          <a:pt x="5179928" y="-6281"/>
                          <a:pt x="5410200" y="0"/>
                        </a:cubicBezTo>
                        <a:cubicBezTo>
                          <a:pt x="5409587" y="2854"/>
                          <a:pt x="5409791" y="9451"/>
                          <a:pt x="5410200" y="13716"/>
                        </a:cubicBezTo>
                        <a:cubicBezTo>
                          <a:pt x="5139060" y="2179"/>
                          <a:pt x="5121593" y="26463"/>
                          <a:pt x="4842129" y="13716"/>
                        </a:cubicBezTo>
                        <a:cubicBezTo>
                          <a:pt x="4562665" y="969"/>
                          <a:pt x="4448273" y="4915"/>
                          <a:pt x="4328160" y="13716"/>
                        </a:cubicBezTo>
                        <a:cubicBezTo>
                          <a:pt x="4208047" y="22517"/>
                          <a:pt x="3760936" y="17995"/>
                          <a:pt x="3597783" y="13716"/>
                        </a:cubicBezTo>
                        <a:cubicBezTo>
                          <a:pt x="3434630" y="9437"/>
                          <a:pt x="3299718" y="28641"/>
                          <a:pt x="3029712" y="13716"/>
                        </a:cubicBezTo>
                        <a:cubicBezTo>
                          <a:pt x="2759706" y="-1209"/>
                          <a:pt x="2640159" y="22822"/>
                          <a:pt x="2299335" y="13716"/>
                        </a:cubicBezTo>
                        <a:cubicBezTo>
                          <a:pt x="1958511" y="4610"/>
                          <a:pt x="1801186" y="24413"/>
                          <a:pt x="1514856" y="13716"/>
                        </a:cubicBezTo>
                        <a:cubicBezTo>
                          <a:pt x="1228526" y="3019"/>
                          <a:pt x="1063509" y="-9877"/>
                          <a:pt x="892683" y="13716"/>
                        </a:cubicBezTo>
                        <a:cubicBezTo>
                          <a:pt x="721857" y="37309"/>
                          <a:pt x="186945" y="-25469"/>
                          <a:pt x="0" y="13716"/>
                        </a:cubicBezTo>
                        <a:cubicBezTo>
                          <a:pt x="-342" y="9537"/>
                          <a:pt x="-97" y="6817"/>
                          <a:pt x="0" y="0"/>
                        </a:cubicBezTo>
                        <a:close/>
                      </a:path>
                      <a:path w="5410200" h="13716" stroke="0" extrusionOk="0">
                        <a:moveTo>
                          <a:pt x="0" y="0"/>
                        </a:moveTo>
                        <a:cubicBezTo>
                          <a:pt x="285096" y="-4925"/>
                          <a:pt x="376456" y="22268"/>
                          <a:pt x="622173" y="0"/>
                        </a:cubicBezTo>
                        <a:cubicBezTo>
                          <a:pt x="867890" y="-22268"/>
                          <a:pt x="1031392" y="7228"/>
                          <a:pt x="1136142" y="0"/>
                        </a:cubicBezTo>
                        <a:cubicBezTo>
                          <a:pt x="1240892" y="-7228"/>
                          <a:pt x="1561853" y="9877"/>
                          <a:pt x="1920621" y="0"/>
                        </a:cubicBezTo>
                        <a:cubicBezTo>
                          <a:pt x="2279389" y="-9877"/>
                          <a:pt x="2367255" y="19546"/>
                          <a:pt x="2542794" y="0"/>
                        </a:cubicBezTo>
                        <a:cubicBezTo>
                          <a:pt x="2718333" y="-19546"/>
                          <a:pt x="2866732" y="-22226"/>
                          <a:pt x="3164967" y="0"/>
                        </a:cubicBezTo>
                        <a:cubicBezTo>
                          <a:pt x="3463202" y="22226"/>
                          <a:pt x="3568055" y="-2765"/>
                          <a:pt x="3949446" y="0"/>
                        </a:cubicBezTo>
                        <a:cubicBezTo>
                          <a:pt x="4330837" y="2765"/>
                          <a:pt x="4287895" y="10557"/>
                          <a:pt x="4517517" y="0"/>
                        </a:cubicBezTo>
                        <a:cubicBezTo>
                          <a:pt x="4747139" y="-10557"/>
                          <a:pt x="5149588" y="8716"/>
                          <a:pt x="5410200" y="0"/>
                        </a:cubicBezTo>
                        <a:cubicBezTo>
                          <a:pt x="5410660" y="2787"/>
                          <a:pt x="5410166" y="9748"/>
                          <a:pt x="5410200" y="13716"/>
                        </a:cubicBezTo>
                        <a:cubicBezTo>
                          <a:pt x="5163327" y="36922"/>
                          <a:pt x="5008749" y="6121"/>
                          <a:pt x="4842129" y="13716"/>
                        </a:cubicBezTo>
                        <a:cubicBezTo>
                          <a:pt x="4675509" y="21311"/>
                          <a:pt x="4433401" y="-5187"/>
                          <a:pt x="4165854" y="13716"/>
                        </a:cubicBezTo>
                        <a:cubicBezTo>
                          <a:pt x="3898308" y="32619"/>
                          <a:pt x="3809032" y="-13282"/>
                          <a:pt x="3543681" y="13716"/>
                        </a:cubicBezTo>
                        <a:cubicBezTo>
                          <a:pt x="3278330" y="40714"/>
                          <a:pt x="3073876" y="-20489"/>
                          <a:pt x="2759202" y="13716"/>
                        </a:cubicBezTo>
                        <a:cubicBezTo>
                          <a:pt x="2444528" y="47921"/>
                          <a:pt x="2204144" y="-1200"/>
                          <a:pt x="1974723" y="13716"/>
                        </a:cubicBezTo>
                        <a:cubicBezTo>
                          <a:pt x="1745302" y="28632"/>
                          <a:pt x="1602335" y="26918"/>
                          <a:pt x="1406652" y="13716"/>
                        </a:cubicBezTo>
                        <a:cubicBezTo>
                          <a:pt x="1210969" y="514"/>
                          <a:pt x="923948" y="-1411"/>
                          <a:pt x="730377" y="13716"/>
                        </a:cubicBezTo>
                        <a:cubicBezTo>
                          <a:pt x="536806" y="28843"/>
                          <a:pt x="336496" y="-4713"/>
                          <a:pt x="0" y="13716"/>
                        </a:cubicBezTo>
                        <a:cubicBezTo>
                          <a:pt x="-535" y="9547"/>
                          <a:pt x="488" y="451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0DBB4FF7-ADC9-CD79-6E1B-AF18AACD27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5355764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74236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3600"/>
              <a:t>Chronic sialoadenitis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  <a:gd name="connsiteX0" fmla="*/ 0 w 5410200"/>
              <a:gd name="connsiteY0" fmla="*/ 0 h 13716"/>
              <a:gd name="connsiteX1" fmla="*/ 622173 w 5410200"/>
              <a:gd name="connsiteY1" fmla="*/ 0 h 13716"/>
              <a:gd name="connsiteX2" fmla="*/ 1136142 w 5410200"/>
              <a:gd name="connsiteY2" fmla="*/ 0 h 13716"/>
              <a:gd name="connsiteX3" fmla="*/ 1920621 w 5410200"/>
              <a:gd name="connsiteY3" fmla="*/ 0 h 13716"/>
              <a:gd name="connsiteX4" fmla="*/ 2542794 w 5410200"/>
              <a:gd name="connsiteY4" fmla="*/ 0 h 13716"/>
              <a:gd name="connsiteX5" fmla="*/ 3164967 w 5410200"/>
              <a:gd name="connsiteY5" fmla="*/ 0 h 13716"/>
              <a:gd name="connsiteX6" fmla="*/ 3949446 w 5410200"/>
              <a:gd name="connsiteY6" fmla="*/ 0 h 13716"/>
              <a:gd name="connsiteX7" fmla="*/ 4517517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165854 w 5410200"/>
              <a:gd name="connsiteY11" fmla="*/ 13716 h 13716"/>
              <a:gd name="connsiteX12" fmla="*/ 3543681 w 5410200"/>
              <a:gd name="connsiteY12" fmla="*/ 13716 h 13716"/>
              <a:gd name="connsiteX13" fmla="*/ 2759202 w 5410200"/>
              <a:gd name="connsiteY13" fmla="*/ 13716 h 13716"/>
              <a:gd name="connsiteX14" fmla="*/ 1974723 w 5410200"/>
              <a:gd name="connsiteY14" fmla="*/ 13716 h 13716"/>
              <a:gd name="connsiteX15" fmla="*/ 1406652 w 5410200"/>
              <a:gd name="connsiteY15" fmla="*/ 13716 h 13716"/>
              <a:gd name="connsiteX16" fmla="*/ 730377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76940" y="8795"/>
                  <a:pt x="295530" y="-3818"/>
                  <a:pt x="568071" y="0"/>
                </a:cubicBezTo>
                <a:cubicBezTo>
                  <a:pt x="821049" y="-7814"/>
                  <a:pt x="977778" y="-9274"/>
                  <a:pt x="1298448" y="0"/>
                </a:cubicBezTo>
                <a:cubicBezTo>
                  <a:pt x="1590381" y="13044"/>
                  <a:pt x="1630605" y="-28"/>
                  <a:pt x="1920621" y="0"/>
                </a:cubicBezTo>
                <a:cubicBezTo>
                  <a:pt x="2206035" y="10386"/>
                  <a:pt x="2357755" y="-28028"/>
                  <a:pt x="2488692" y="0"/>
                </a:cubicBezTo>
                <a:cubicBezTo>
                  <a:pt x="2633521" y="25625"/>
                  <a:pt x="3022777" y="-45440"/>
                  <a:pt x="3219069" y="0"/>
                </a:cubicBezTo>
                <a:cubicBezTo>
                  <a:pt x="3460337" y="63290"/>
                  <a:pt x="3645640" y="26494"/>
                  <a:pt x="3895344" y="0"/>
                </a:cubicBezTo>
                <a:cubicBezTo>
                  <a:pt x="4126339" y="-535"/>
                  <a:pt x="4382665" y="-55222"/>
                  <a:pt x="4571619" y="0"/>
                </a:cubicBezTo>
                <a:cubicBezTo>
                  <a:pt x="4776405" y="-816"/>
                  <a:pt x="5201098" y="-43036"/>
                  <a:pt x="5410200" y="0"/>
                </a:cubicBezTo>
                <a:cubicBezTo>
                  <a:pt x="5409052" y="2649"/>
                  <a:pt x="5410186" y="9063"/>
                  <a:pt x="5410200" y="13716"/>
                </a:cubicBezTo>
                <a:cubicBezTo>
                  <a:pt x="5133704" y="5182"/>
                  <a:pt x="5123444" y="31477"/>
                  <a:pt x="4842129" y="13716"/>
                </a:cubicBezTo>
                <a:cubicBezTo>
                  <a:pt x="4568650" y="-219"/>
                  <a:pt x="4447390" y="8221"/>
                  <a:pt x="4328160" y="13716"/>
                </a:cubicBezTo>
                <a:cubicBezTo>
                  <a:pt x="4227436" y="28078"/>
                  <a:pt x="3754725" y="-2253"/>
                  <a:pt x="3597783" y="13716"/>
                </a:cubicBezTo>
                <a:cubicBezTo>
                  <a:pt x="3459353" y="10223"/>
                  <a:pt x="3317740" y="47315"/>
                  <a:pt x="3029712" y="13716"/>
                </a:cubicBezTo>
                <a:cubicBezTo>
                  <a:pt x="2766446" y="5245"/>
                  <a:pt x="2645518" y="35922"/>
                  <a:pt x="2299335" y="13716"/>
                </a:cubicBezTo>
                <a:cubicBezTo>
                  <a:pt x="1977844" y="23735"/>
                  <a:pt x="1781583" y="-1801"/>
                  <a:pt x="1514856" y="13716"/>
                </a:cubicBezTo>
                <a:cubicBezTo>
                  <a:pt x="1212648" y="18781"/>
                  <a:pt x="1087880" y="-4407"/>
                  <a:pt x="892683" y="13716"/>
                </a:cubicBezTo>
                <a:cubicBezTo>
                  <a:pt x="745769" y="11772"/>
                  <a:pt x="183254" y="-32062"/>
                  <a:pt x="0" y="13716"/>
                </a:cubicBezTo>
                <a:cubicBezTo>
                  <a:pt x="-907" y="9799"/>
                  <a:pt x="-75" y="7151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69468" y="-22806"/>
                  <a:pt x="392563" y="4840"/>
                  <a:pt x="622173" y="0"/>
                </a:cubicBezTo>
                <a:cubicBezTo>
                  <a:pt x="884216" y="-2196"/>
                  <a:pt x="1034637" y="7784"/>
                  <a:pt x="1136142" y="0"/>
                </a:cubicBezTo>
                <a:cubicBezTo>
                  <a:pt x="1204956" y="5920"/>
                  <a:pt x="1559779" y="-61408"/>
                  <a:pt x="1920621" y="0"/>
                </a:cubicBezTo>
                <a:cubicBezTo>
                  <a:pt x="2280250" y="-18581"/>
                  <a:pt x="2372470" y="4128"/>
                  <a:pt x="2542794" y="0"/>
                </a:cubicBezTo>
                <a:cubicBezTo>
                  <a:pt x="2688150" y="-17189"/>
                  <a:pt x="2885478" y="-51412"/>
                  <a:pt x="3164967" y="0"/>
                </a:cubicBezTo>
                <a:cubicBezTo>
                  <a:pt x="3470933" y="16143"/>
                  <a:pt x="3588003" y="-4313"/>
                  <a:pt x="3949446" y="0"/>
                </a:cubicBezTo>
                <a:cubicBezTo>
                  <a:pt x="4331172" y="1470"/>
                  <a:pt x="4289286" y="5331"/>
                  <a:pt x="4517517" y="0"/>
                </a:cubicBezTo>
                <a:cubicBezTo>
                  <a:pt x="4736577" y="41911"/>
                  <a:pt x="5141868" y="443"/>
                  <a:pt x="5410200" y="0"/>
                </a:cubicBezTo>
                <a:cubicBezTo>
                  <a:pt x="5410845" y="2936"/>
                  <a:pt x="5409877" y="9829"/>
                  <a:pt x="5410200" y="13716"/>
                </a:cubicBezTo>
                <a:cubicBezTo>
                  <a:pt x="5130880" y="48304"/>
                  <a:pt x="5008082" y="-27188"/>
                  <a:pt x="4842129" y="13716"/>
                </a:cubicBezTo>
                <a:cubicBezTo>
                  <a:pt x="4629232" y="38478"/>
                  <a:pt x="4430159" y="43872"/>
                  <a:pt x="4165854" y="13716"/>
                </a:cubicBezTo>
                <a:cubicBezTo>
                  <a:pt x="3880517" y="17026"/>
                  <a:pt x="3820863" y="-12209"/>
                  <a:pt x="3543681" y="13716"/>
                </a:cubicBezTo>
                <a:cubicBezTo>
                  <a:pt x="3267577" y="39687"/>
                  <a:pt x="3047131" y="-8774"/>
                  <a:pt x="2759202" y="13716"/>
                </a:cubicBezTo>
                <a:cubicBezTo>
                  <a:pt x="2418778" y="17929"/>
                  <a:pt x="2206820" y="-35095"/>
                  <a:pt x="1974723" y="13716"/>
                </a:cubicBezTo>
                <a:cubicBezTo>
                  <a:pt x="1740429" y="35710"/>
                  <a:pt x="1599301" y="34493"/>
                  <a:pt x="1406652" y="13716"/>
                </a:cubicBezTo>
                <a:cubicBezTo>
                  <a:pt x="1196601" y="3966"/>
                  <a:pt x="938578" y="38717"/>
                  <a:pt x="730377" y="13716"/>
                </a:cubicBezTo>
                <a:cubicBezTo>
                  <a:pt x="524173" y="26651"/>
                  <a:pt x="336004" y="-17469"/>
                  <a:pt x="0" y="13716"/>
                </a:cubicBezTo>
                <a:cubicBezTo>
                  <a:pt x="-377" y="9245"/>
                  <a:pt x="1157" y="3819"/>
                  <a:pt x="0" y="0"/>
                </a:cubicBezTo>
                <a:close/>
              </a:path>
              <a:path w="5410200" h="13716" fill="none" stroke="0" extrusionOk="0">
                <a:moveTo>
                  <a:pt x="0" y="0"/>
                </a:moveTo>
                <a:cubicBezTo>
                  <a:pt x="148438" y="-27720"/>
                  <a:pt x="315263" y="-14841"/>
                  <a:pt x="568071" y="0"/>
                </a:cubicBezTo>
                <a:cubicBezTo>
                  <a:pt x="840209" y="21288"/>
                  <a:pt x="982180" y="-6281"/>
                  <a:pt x="1298448" y="0"/>
                </a:cubicBezTo>
                <a:cubicBezTo>
                  <a:pt x="1577021" y="13763"/>
                  <a:pt x="1630910" y="1060"/>
                  <a:pt x="1920621" y="0"/>
                </a:cubicBezTo>
                <a:cubicBezTo>
                  <a:pt x="2200928" y="-1340"/>
                  <a:pt x="2382869" y="-10369"/>
                  <a:pt x="2488692" y="0"/>
                </a:cubicBezTo>
                <a:cubicBezTo>
                  <a:pt x="2620356" y="20061"/>
                  <a:pt x="3042766" y="-74691"/>
                  <a:pt x="3219069" y="0"/>
                </a:cubicBezTo>
                <a:cubicBezTo>
                  <a:pt x="3395755" y="31704"/>
                  <a:pt x="3646717" y="33546"/>
                  <a:pt x="3895344" y="0"/>
                </a:cubicBezTo>
                <a:cubicBezTo>
                  <a:pt x="4131847" y="-43416"/>
                  <a:pt x="4371681" y="11418"/>
                  <a:pt x="4571619" y="0"/>
                </a:cubicBezTo>
                <a:cubicBezTo>
                  <a:pt x="4799447" y="47677"/>
                  <a:pt x="5212547" y="1562"/>
                  <a:pt x="5410200" y="0"/>
                </a:cubicBezTo>
                <a:cubicBezTo>
                  <a:pt x="5408905" y="2744"/>
                  <a:pt x="5410401" y="9950"/>
                  <a:pt x="5410200" y="13716"/>
                </a:cubicBezTo>
                <a:cubicBezTo>
                  <a:pt x="5139576" y="2947"/>
                  <a:pt x="5122299" y="33775"/>
                  <a:pt x="4842129" y="13716"/>
                </a:cubicBezTo>
                <a:cubicBezTo>
                  <a:pt x="4566356" y="6655"/>
                  <a:pt x="4456854" y="15426"/>
                  <a:pt x="4328160" y="13716"/>
                </a:cubicBezTo>
                <a:cubicBezTo>
                  <a:pt x="4234703" y="-822"/>
                  <a:pt x="3768176" y="-16062"/>
                  <a:pt x="3597783" y="13716"/>
                </a:cubicBezTo>
                <a:cubicBezTo>
                  <a:pt x="3430303" y="10148"/>
                  <a:pt x="3287506" y="20215"/>
                  <a:pt x="3029712" y="13716"/>
                </a:cubicBezTo>
                <a:cubicBezTo>
                  <a:pt x="2742636" y="-2421"/>
                  <a:pt x="2637847" y="18109"/>
                  <a:pt x="2299335" y="13716"/>
                </a:cubicBezTo>
                <a:cubicBezTo>
                  <a:pt x="1959433" y="-7861"/>
                  <a:pt x="1779456" y="37101"/>
                  <a:pt x="1514856" y="13716"/>
                </a:cubicBezTo>
                <a:cubicBezTo>
                  <a:pt x="1212431" y="31797"/>
                  <a:pt x="1086601" y="7282"/>
                  <a:pt x="892683" y="13716"/>
                </a:cubicBezTo>
                <a:cubicBezTo>
                  <a:pt x="721500" y="45800"/>
                  <a:pt x="194249" y="-29802"/>
                  <a:pt x="0" y="13716"/>
                </a:cubicBezTo>
                <a:cubicBezTo>
                  <a:pt x="-508" y="9800"/>
                  <a:pt x="-280" y="682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0200"/>
                      <a:gd name="connsiteY0" fmla="*/ 0 h 13716"/>
                      <a:gd name="connsiteX1" fmla="*/ 568071 w 5410200"/>
                      <a:gd name="connsiteY1" fmla="*/ 0 h 13716"/>
                      <a:gd name="connsiteX2" fmla="*/ 1298448 w 5410200"/>
                      <a:gd name="connsiteY2" fmla="*/ 0 h 13716"/>
                      <a:gd name="connsiteX3" fmla="*/ 1920621 w 5410200"/>
                      <a:gd name="connsiteY3" fmla="*/ 0 h 13716"/>
                      <a:gd name="connsiteX4" fmla="*/ 2488692 w 5410200"/>
                      <a:gd name="connsiteY4" fmla="*/ 0 h 13716"/>
                      <a:gd name="connsiteX5" fmla="*/ 3219069 w 5410200"/>
                      <a:gd name="connsiteY5" fmla="*/ 0 h 13716"/>
                      <a:gd name="connsiteX6" fmla="*/ 3895344 w 5410200"/>
                      <a:gd name="connsiteY6" fmla="*/ 0 h 13716"/>
                      <a:gd name="connsiteX7" fmla="*/ 4571619 w 5410200"/>
                      <a:gd name="connsiteY7" fmla="*/ 0 h 13716"/>
                      <a:gd name="connsiteX8" fmla="*/ 5410200 w 5410200"/>
                      <a:gd name="connsiteY8" fmla="*/ 0 h 13716"/>
                      <a:gd name="connsiteX9" fmla="*/ 5410200 w 5410200"/>
                      <a:gd name="connsiteY9" fmla="*/ 13716 h 13716"/>
                      <a:gd name="connsiteX10" fmla="*/ 4842129 w 5410200"/>
                      <a:gd name="connsiteY10" fmla="*/ 13716 h 13716"/>
                      <a:gd name="connsiteX11" fmla="*/ 4328160 w 5410200"/>
                      <a:gd name="connsiteY11" fmla="*/ 13716 h 13716"/>
                      <a:gd name="connsiteX12" fmla="*/ 3597783 w 5410200"/>
                      <a:gd name="connsiteY12" fmla="*/ 13716 h 13716"/>
                      <a:gd name="connsiteX13" fmla="*/ 3029712 w 5410200"/>
                      <a:gd name="connsiteY13" fmla="*/ 13716 h 13716"/>
                      <a:gd name="connsiteX14" fmla="*/ 2299335 w 5410200"/>
                      <a:gd name="connsiteY14" fmla="*/ 13716 h 13716"/>
                      <a:gd name="connsiteX15" fmla="*/ 1514856 w 5410200"/>
                      <a:gd name="connsiteY15" fmla="*/ 13716 h 13716"/>
                      <a:gd name="connsiteX16" fmla="*/ 892683 w 5410200"/>
                      <a:gd name="connsiteY16" fmla="*/ 13716 h 13716"/>
                      <a:gd name="connsiteX17" fmla="*/ 0 w 5410200"/>
                      <a:gd name="connsiteY17" fmla="*/ 13716 h 13716"/>
                      <a:gd name="connsiteX18" fmla="*/ 0 w 5410200"/>
                      <a:gd name="connsiteY18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5410200" h="13716" fill="none" extrusionOk="0">
                        <a:moveTo>
                          <a:pt x="0" y="0"/>
                        </a:moveTo>
                        <a:cubicBezTo>
                          <a:pt x="163050" y="-18707"/>
                          <a:pt x="319321" y="-16364"/>
                          <a:pt x="568071" y="0"/>
                        </a:cubicBezTo>
                        <a:cubicBezTo>
                          <a:pt x="816821" y="16364"/>
                          <a:pt x="1013224" y="-7268"/>
                          <a:pt x="1298448" y="0"/>
                        </a:cubicBezTo>
                        <a:cubicBezTo>
                          <a:pt x="1583672" y="7268"/>
                          <a:pt x="1631711" y="-3367"/>
                          <a:pt x="1920621" y="0"/>
                        </a:cubicBezTo>
                        <a:cubicBezTo>
                          <a:pt x="2209531" y="3367"/>
                          <a:pt x="2364420" y="-19184"/>
                          <a:pt x="2488692" y="0"/>
                        </a:cubicBezTo>
                        <a:cubicBezTo>
                          <a:pt x="2612964" y="19184"/>
                          <a:pt x="3023298" y="-34627"/>
                          <a:pt x="3219069" y="0"/>
                        </a:cubicBezTo>
                        <a:cubicBezTo>
                          <a:pt x="3414840" y="34627"/>
                          <a:pt x="3656810" y="24043"/>
                          <a:pt x="3895344" y="0"/>
                        </a:cubicBezTo>
                        <a:cubicBezTo>
                          <a:pt x="4133879" y="-24043"/>
                          <a:pt x="4393984" y="-19577"/>
                          <a:pt x="4571619" y="0"/>
                        </a:cubicBezTo>
                        <a:cubicBezTo>
                          <a:pt x="4749255" y="19577"/>
                          <a:pt x="5179928" y="-6281"/>
                          <a:pt x="5410200" y="0"/>
                        </a:cubicBezTo>
                        <a:cubicBezTo>
                          <a:pt x="5409587" y="2854"/>
                          <a:pt x="5409791" y="9451"/>
                          <a:pt x="5410200" y="13716"/>
                        </a:cubicBezTo>
                        <a:cubicBezTo>
                          <a:pt x="5139060" y="2179"/>
                          <a:pt x="5121593" y="26463"/>
                          <a:pt x="4842129" y="13716"/>
                        </a:cubicBezTo>
                        <a:cubicBezTo>
                          <a:pt x="4562665" y="969"/>
                          <a:pt x="4448273" y="4915"/>
                          <a:pt x="4328160" y="13716"/>
                        </a:cubicBezTo>
                        <a:cubicBezTo>
                          <a:pt x="4208047" y="22517"/>
                          <a:pt x="3760936" y="17995"/>
                          <a:pt x="3597783" y="13716"/>
                        </a:cubicBezTo>
                        <a:cubicBezTo>
                          <a:pt x="3434630" y="9437"/>
                          <a:pt x="3299718" y="28641"/>
                          <a:pt x="3029712" y="13716"/>
                        </a:cubicBezTo>
                        <a:cubicBezTo>
                          <a:pt x="2759706" y="-1209"/>
                          <a:pt x="2640159" y="22822"/>
                          <a:pt x="2299335" y="13716"/>
                        </a:cubicBezTo>
                        <a:cubicBezTo>
                          <a:pt x="1958511" y="4610"/>
                          <a:pt x="1801186" y="24413"/>
                          <a:pt x="1514856" y="13716"/>
                        </a:cubicBezTo>
                        <a:cubicBezTo>
                          <a:pt x="1228526" y="3019"/>
                          <a:pt x="1063509" y="-9877"/>
                          <a:pt x="892683" y="13716"/>
                        </a:cubicBezTo>
                        <a:cubicBezTo>
                          <a:pt x="721857" y="37309"/>
                          <a:pt x="186945" y="-25469"/>
                          <a:pt x="0" y="13716"/>
                        </a:cubicBezTo>
                        <a:cubicBezTo>
                          <a:pt x="-342" y="9537"/>
                          <a:pt x="-97" y="6817"/>
                          <a:pt x="0" y="0"/>
                        </a:cubicBezTo>
                        <a:close/>
                      </a:path>
                      <a:path w="5410200" h="13716" stroke="0" extrusionOk="0">
                        <a:moveTo>
                          <a:pt x="0" y="0"/>
                        </a:moveTo>
                        <a:cubicBezTo>
                          <a:pt x="285096" y="-4925"/>
                          <a:pt x="376456" y="22268"/>
                          <a:pt x="622173" y="0"/>
                        </a:cubicBezTo>
                        <a:cubicBezTo>
                          <a:pt x="867890" y="-22268"/>
                          <a:pt x="1031392" y="7228"/>
                          <a:pt x="1136142" y="0"/>
                        </a:cubicBezTo>
                        <a:cubicBezTo>
                          <a:pt x="1240892" y="-7228"/>
                          <a:pt x="1561853" y="9877"/>
                          <a:pt x="1920621" y="0"/>
                        </a:cubicBezTo>
                        <a:cubicBezTo>
                          <a:pt x="2279389" y="-9877"/>
                          <a:pt x="2367255" y="19546"/>
                          <a:pt x="2542794" y="0"/>
                        </a:cubicBezTo>
                        <a:cubicBezTo>
                          <a:pt x="2718333" y="-19546"/>
                          <a:pt x="2866732" y="-22226"/>
                          <a:pt x="3164967" y="0"/>
                        </a:cubicBezTo>
                        <a:cubicBezTo>
                          <a:pt x="3463202" y="22226"/>
                          <a:pt x="3568055" y="-2765"/>
                          <a:pt x="3949446" y="0"/>
                        </a:cubicBezTo>
                        <a:cubicBezTo>
                          <a:pt x="4330837" y="2765"/>
                          <a:pt x="4287895" y="10557"/>
                          <a:pt x="4517517" y="0"/>
                        </a:cubicBezTo>
                        <a:cubicBezTo>
                          <a:pt x="4747139" y="-10557"/>
                          <a:pt x="5149588" y="8716"/>
                          <a:pt x="5410200" y="0"/>
                        </a:cubicBezTo>
                        <a:cubicBezTo>
                          <a:pt x="5410660" y="2787"/>
                          <a:pt x="5410166" y="9748"/>
                          <a:pt x="5410200" y="13716"/>
                        </a:cubicBezTo>
                        <a:cubicBezTo>
                          <a:pt x="5163327" y="36922"/>
                          <a:pt x="5008749" y="6121"/>
                          <a:pt x="4842129" y="13716"/>
                        </a:cubicBezTo>
                        <a:cubicBezTo>
                          <a:pt x="4675509" y="21311"/>
                          <a:pt x="4433401" y="-5187"/>
                          <a:pt x="4165854" y="13716"/>
                        </a:cubicBezTo>
                        <a:cubicBezTo>
                          <a:pt x="3898308" y="32619"/>
                          <a:pt x="3809032" y="-13282"/>
                          <a:pt x="3543681" y="13716"/>
                        </a:cubicBezTo>
                        <a:cubicBezTo>
                          <a:pt x="3278330" y="40714"/>
                          <a:pt x="3073876" y="-20489"/>
                          <a:pt x="2759202" y="13716"/>
                        </a:cubicBezTo>
                        <a:cubicBezTo>
                          <a:pt x="2444528" y="47921"/>
                          <a:pt x="2204144" y="-1200"/>
                          <a:pt x="1974723" y="13716"/>
                        </a:cubicBezTo>
                        <a:cubicBezTo>
                          <a:pt x="1745302" y="28632"/>
                          <a:pt x="1602335" y="26918"/>
                          <a:pt x="1406652" y="13716"/>
                        </a:cubicBezTo>
                        <a:cubicBezTo>
                          <a:pt x="1210969" y="514"/>
                          <a:pt x="923948" y="-1411"/>
                          <a:pt x="730377" y="13716"/>
                        </a:cubicBezTo>
                        <a:cubicBezTo>
                          <a:pt x="536806" y="28843"/>
                          <a:pt x="336496" y="-4713"/>
                          <a:pt x="0" y="13716"/>
                        </a:cubicBezTo>
                        <a:cubicBezTo>
                          <a:pt x="-535" y="9547"/>
                          <a:pt x="488" y="451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D014058C-D08C-CCEC-30E0-BE7ACD988C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734667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33594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endParaRPr lang="en-US" sz="4700"/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  <a:gd name="connsiteX0" fmla="*/ 0 w 5410200"/>
              <a:gd name="connsiteY0" fmla="*/ 0 h 13716"/>
              <a:gd name="connsiteX1" fmla="*/ 622173 w 5410200"/>
              <a:gd name="connsiteY1" fmla="*/ 0 h 13716"/>
              <a:gd name="connsiteX2" fmla="*/ 1136142 w 5410200"/>
              <a:gd name="connsiteY2" fmla="*/ 0 h 13716"/>
              <a:gd name="connsiteX3" fmla="*/ 1920621 w 5410200"/>
              <a:gd name="connsiteY3" fmla="*/ 0 h 13716"/>
              <a:gd name="connsiteX4" fmla="*/ 2542794 w 5410200"/>
              <a:gd name="connsiteY4" fmla="*/ 0 h 13716"/>
              <a:gd name="connsiteX5" fmla="*/ 3164967 w 5410200"/>
              <a:gd name="connsiteY5" fmla="*/ 0 h 13716"/>
              <a:gd name="connsiteX6" fmla="*/ 3949446 w 5410200"/>
              <a:gd name="connsiteY6" fmla="*/ 0 h 13716"/>
              <a:gd name="connsiteX7" fmla="*/ 4517517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165854 w 5410200"/>
              <a:gd name="connsiteY11" fmla="*/ 13716 h 13716"/>
              <a:gd name="connsiteX12" fmla="*/ 3543681 w 5410200"/>
              <a:gd name="connsiteY12" fmla="*/ 13716 h 13716"/>
              <a:gd name="connsiteX13" fmla="*/ 2759202 w 5410200"/>
              <a:gd name="connsiteY13" fmla="*/ 13716 h 13716"/>
              <a:gd name="connsiteX14" fmla="*/ 1974723 w 5410200"/>
              <a:gd name="connsiteY14" fmla="*/ 13716 h 13716"/>
              <a:gd name="connsiteX15" fmla="*/ 1406652 w 5410200"/>
              <a:gd name="connsiteY15" fmla="*/ 13716 h 13716"/>
              <a:gd name="connsiteX16" fmla="*/ 730377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76940" y="8795"/>
                  <a:pt x="295530" y="-3818"/>
                  <a:pt x="568071" y="0"/>
                </a:cubicBezTo>
                <a:cubicBezTo>
                  <a:pt x="821049" y="-7814"/>
                  <a:pt x="977778" y="-9274"/>
                  <a:pt x="1298448" y="0"/>
                </a:cubicBezTo>
                <a:cubicBezTo>
                  <a:pt x="1590381" y="13044"/>
                  <a:pt x="1630605" y="-28"/>
                  <a:pt x="1920621" y="0"/>
                </a:cubicBezTo>
                <a:cubicBezTo>
                  <a:pt x="2206035" y="10386"/>
                  <a:pt x="2357755" y="-28028"/>
                  <a:pt x="2488692" y="0"/>
                </a:cubicBezTo>
                <a:cubicBezTo>
                  <a:pt x="2633521" y="25625"/>
                  <a:pt x="3022777" y="-45440"/>
                  <a:pt x="3219069" y="0"/>
                </a:cubicBezTo>
                <a:cubicBezTo>
                  <a:pt x="3460337" y="63290"/>
                  <a:pt x="3645640" y="26494"/>
                  <a:pt x="3895344" y="0"/>
                </a:cubicBezTo>
                <a:cubicBezTo>
                  <a:pt x="4126339" y="-535"/>
                  <a:pt x="4382665" y="-55222"/>
                  <a:pt x="4571619" y="0"/>
                </a:cubicBezTo>
                <a:cubicBezTo>
                  <a:pt x="4776405" y="-816"/>
                  <a:pt x="5201098" y="-43036"/>
                  <a:pt x="5410200" y="0"/>
                </a:cubicBezTo>
                <a:cubicBezTo>
                  <a:pt x="5409052" y="2649"/>
                  <a:pt x="5410186" y="9063"/>
                  <a:pt x="5410200" y="13716"/>
                </a:cubicBezTo>
                <a:cubicBezTo>
                  <a:pt x="5133704" y="5182"/>
                  <a:pt x="5123444" y="31477"/>
                  <a:pt x="4842129" y="13716"/>
                </a:cubicBezTo>
                <a:cubicBezTo>
                  <a:pt x="4568650" y="-219"/>
                  <a:pt x="4447390" y="8221"/>
                  <a:pt x="4328160" y="13716"/>
                </a:cubicBezTo>
                <a:cubicBezTo>
                  <a:pt x="4227436" y="28078"/>
                  <a:pt x="3754725" y="-2253"/>
                  <a:pt x="3597783" y="13716"/>
                </a:cubicBezTo>
                <a:cubicBezTo>
                  <a:pt x="3459353" y="10223"/>
                  <a:pt x="3317740" y="47315"/>
                  <a:pt x="3029712" y="13716"/>
                </a:cubicBezTo>
                <a:cubicBezTo>
                  <a:pt x="2766446" y="5245"/>
                  <a:pt x="2645518" y="35922"/>
                  <a:pt x="2299335" y="13716"/>
                </a:cubicBezTo>
                <a:cubicBezTo>
                  <a:pt x="1977844" y="23735"/>
                  <a:pt x="1781583" y="-1801"/>
                  <a:pt x="1514856" y="13716"/>
                </a:cubicBezTo>
                <a:cubicBezTo>
                  <a:pt x="1212648" y="18781"/>
                  <a:pt x="1087880" y="-4407"/>
                  <a:pt x="892683" y="13716"/>
                </a:cubicBezTo>
                <a:cubicBezTo>
                  <a:pt x="745769" y="11772"/>
                  <a:pt x="183254" y="-32062"/>
                  <a:pt x="0" y="13716"/>
                </a:cubicBezTo>
                <a:cubicBezTo>
                  <a:pt x="-907" y="9799"/>
                  <a:pt x="-75" y="7151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69468" y="-22806"/>
                  <a:pt x="392563" y="4840"/>
                  <a:pt x="622173" y="0"/>
                </a:cubicBezTo>
                <a:cubicBezTo>
                  <a:pt x="884216" y="-2196"/>
                  <a:pt x="1034637" y="7784"/>
                  <a:pt x="1136142" y="0"/>
                </a:cubicBezTo>
                <a:cubicBezTo>
                  <a:pt x="1204956" y="5920"/>
                  <a:pt x="1559779" y="-61408"/>
                  <a:pt x="1920621" y="0"/>
                </a:cubicBezTo>
                <a:cubicBezTo>
                  <a:pt x="2280250" y="-18581"/>
                  <a:pt x="2372470" y="4128"/>
                  <a:pt x="2542794" y="0"/>
                </a:cubicBezTo>
                <a:cubicBezTo>
                  <a:pt x="2688150" y="-17189"/>
                  <a:pt x="2885478" y="-51412"/>
                  <a:pt x="3164967" y="0"/>
                </a:cubicBezTo>
                <a:cubicBezTo>
                  <a:pt x="3470933" y="16143"/>
                  <a:pt x="3588003" y="-4313"/>
                  <a:pt x="3949446" y="0"/>
                </a:cubicBezTo>
                <a:cubicBezTo>
                  <a:pt x="4331172" y="1470"/>
                  <a:pt x="4289286" y="5331"/>
                  <a:pt x="4517517" y="0"/>
                </a:cubicBezTo>
                <a:cubicBezTo>
                  <a:pt x="4736577" y="41911"/>
                  <a:pt x="5141868" y="443"/>
                  <a:pt x="5410200" y="0"/>
                </a:cubicBezTo>
                <a:cubicBezTo>
                  <a:pt x="5410845" y="2936"/>
                  <a:pt x="5409877" y="9829"/>
                  <a:pt x="5410200" y="13716"/>
                </a:cubicBezTo>
                <a:cubicBezTo>
                  <a:pt x="5130880" y="48304"/>
                  <a:pt x="5008082" y="-27188"/>
                  <a:pt x="4842129" y="13716"/>
                </a:cubicBezTo>
                <a:cubicBezTo>
                  <a:pt x="4629232" y="38478"/>
                  <a:pt x="4430159" y="43872"/>
                  <a:pt x="4165854" y="13716"/>
                </a:cubicBezTo>
                <a:cubicBezTo>
                  <a:pt x="3880517" y="17026"/>
                  <a:pt x="3820863" y="-12209"/>
                  <a:pt x="3543681" y="13716"/>
                </a:cubicBezTo>
                <a:cubicBezTo>
                  <a:pt x="3267577" y="39687"/>
                  <a:pt x="3047131" y="-8774"/>
                  <a:pt x="2759202" y="13716"/>
                </a:cubicBezTo>
                <a:cubicBezTo>
                  <a:pt x="2418778" y="17929"/>
                  <a:pt x="2206820" y="-35095"/>
                  <a:pt x="1974723" y="13716"/>
                </a:cubicBezTo>
                <a:cubicBezTo>
                  <a:pt x="1740429" y="35710"/>
                  <a:pt x="1599301" y="34493"/>
                  <a:pt x="1406652" y="13716"/>
                </a:cubicBezTo>
                <a:cubicBezTo>
                  <a:pt x="1196601" y="3966"/>
                  <a:pt x="938578" y="38717"/>
                  <a:pt x="730377" y="13716"/>
                </a:cubicBezTo>
                <a:cubicBezTo>
                  <a:pt x="524173" y="26651"/>
                  <a:pt x="336004" y="-17469"/>
                  <a:pt x="0" y="13716"/>
                </a:cubicBezTo>
                <a:cubicBezTo>
                  <a:pt x="-377" y="9245"/>
                  <a:pt x="1157" y="3819"/>
                  <a:pt x="0" y="0"/>
                </a:cubicBezTo>
                <a:close/>
              </a:path>
              <a:path w="5410200" h="13716" fill="none" stroke="0" extrusionOk="0">
                <a:moveTo>
                  <a:pt x="0" y="0"/>
                </a:moveTo>
                <a:cubicBezTo>
                  <a:pt x="148438" y="-27720"/>
                  <a:pt x="315263" y="-14841"/>
                  <a:pt x="568071" y="0"/>
                </a:cubicBezTo>
                <a:cubicBezTo>
                  <a:pt x="840209" y="21288"/>
                  <a:pt x="982180" y="-6281"/>
                  <a:pt x="1298448" y="0"/>
                </a:cubicBezTo>
                <a:cubicBezTo>
                  <a:pt x="1577021" y="13763"/>
                  <a:pt x="1630910" y="1060"/>
                  <a:pt x="1920621" y="0"/>
                </a:cubicBezTo>
                <a:cubicBezTo>
                  <a:pt x="2200928" y="-1340"/>
                  <a:pt x="2382869" y="-10369"/>
                  <a:pt x="2488692" y="0"/>
                </a:cubicBezTo>
                <a:cubicBezTo>
                  <a:pt x="2620356" y="20061"/>
                  <a:pt x="3042766" y="-74691"/>
                  <a:pt x="3219069" y="0"/>
                </a:cubicBezTo>
                <a:cubicBezTo>
                  <a:pt x="3395755" y="31704"/>
                  <a:pt x="3646717" y="33546"/>
                  <a:pt x="3895344" y="0"/>
                </a:cubicBezTo>
                <a:cubicBezTo>
                  <a:pt x="4131847" y="-43416"/>
                  <a:pt x="4371681" y="11418"/>
                  <a:pt x="4571619" y="0"/>
                </a:cubicBezTo>
                <a:cubicBezTo>
                  <a:pt x="4799447" y="47677"/>
                  <a:pt x="5212547" y="1562"/>
                  <a:pt x="5410200" y="0"/>
                </a:cubicBezTo>
                <a:cubicBezTo>
                  <a:pt x="5408905" y="2744"/>
                  <a:pt x="5410401" y="9950"/>
                  <a:pt x="5410200" y="13716"/>
                </a:cubicBezTo>
                <a:cubicBezTo>
                  <a:pt x="5139576" y="2947"/>
                  <a:pt x="5122299" y="33775"/>
                  <a:pt x="4842129" y="13716"/>
                </a:cubicBezTo>
                <a:cubicBezTo>
                  <a:pt x="4566356" y="6655"/>
                  <a:pt x="4456854" y="15426"/>
                  <a:pt x="4328160" y="13716"/>
                </a:cubicBezTo>
                <a:cubicBezTo>
                  <a:pt x="4234703" y="-822"/>
                  <a:pt x="3768176" y="-16062"/>
                  <a:pt x="3597783" y="13716"/>
                </a:cubicBezTo>
                <a:cubicBezTo>
                  <a:pt x="3430303" y="10148"/>
                  <a:pt x="3287506" y="20215"/>
                  <a:pt x="3029712" y="13716"/>
                </a:cubicBezTo>
                <a:cubicBezTo>
                  <a:pt x="2742636" y="-2421"/>
                  <a:pt x="2637847" y="18109"/>
                  <a:pt x="2299335" y="13716"/>
                </a:cubicBezTo>
                <a:cubicBezTo>
                  <a:pt x="1959433" y="-7861"/>
                  <a:pt x="1779456" y="37101"/>
                  <a:pt x="1514856" y="13716"/>
                </a:cubicBezTo>
                <a:cubicBezTo>
                  <a:pt x="1212431" y="31797"/>
                  <a:pt x="1086601" y="7282"/>
                  <a:pt x="892683" y="13716"/>
                </a:cubicBezTo>
                <a:cubicBezTo>
                  <a:pt x="721500" y="45800"/>
                  <a:pt x="194249" y="-29802"/>
                  <a:pt x="0" y="13716"/>
                </a:cubicBezTo>
                <a:cubicBezTo>
                  <a:pt x="-508" y="9800"/>
                  <a:pt x="-280" y="682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0200"/>
                      <a:gd name="connsiteY0" fmla="*/ 0 h 13716"/>
                      <a:gd name="connsiteX1" fmla="*/ 568071 w 5410200"/>
                      <a:gd name="connsiteY1" fmla="*/ 0 h 13716"/>
                      <a:gd name="connsiteX2" fmla="*/ 1298448 w 5410200"/>
                      <a:gd name="connsiteY2" fmla="*/ 0 h 13716"/>
                      <a:gd name="connsiteX3" fmla="*/ 1920621 w 5410200"/>
                      <a:gd name="connsiteY3" fmla="*/ 0 h 13716"/>
                      <a:gd name="connsiteX4" fmla="*/ 2488692 w 5410200"/>
                      <a:gd name="connsiteY4" fmla="*/ 0 h 13716"/>
                      <a:gd name="connsiteX5" fmla="*/ 3219069 w 5410200"/>
                      <a:gd name="connsiteY5" fmla="*/ 0 h 13716"/>
                      <a:gd name="connsiteX6" fmla="*/ 3895344 w 5410200"/>
                      <a:gd name="connsiteY6" fmla="*/ 0 h 13716"/>
                      <a:gd name="connsiteX7" fmla="*/ 4571619 w 5410200"/>
                      <a:gd name="connsiteY7" fmla="*/ 0 h 13716"/>
                      <a:gd name="connsiteX8" fmla="*/ 5410200 w 5410200"/>
                      <a:gd name="connsiteY8" fmla="*/ 0 h 13716"/>
                      <a:gd name="connsiteX9" fmla="*/ 5410200 w 5410200"/>
                      <a:gd name="connsiteY9" fmla="*/ 13716 h 13716"/>
                      <a:gd name="connsiteX10" fmla="*/ 4842129 w 5410200"/>
                      <a:gd name="connsiteY10" fmla="*/ 13716 h 13716"/>
                      <a:gd name="connsiteX11" fmla="*/ 4328160 w 5410200"/>
                      <a:gd name="connsiteY11" fmla="*/ 13716 h 13716"/>
                      <a:gd name="connsiteX12" fmla="*/ 3597783 w 5410200"/>
                      <a:gd name="connsiteY12" fmla="*/ 13716 h 13716"/>
                      <a:gd name="connsiteX13" fmla="*/ 3029712 w 5410200"/>
                      <a:gd name="connsiteY13" fmla="*/ 13716 h 13716"/>
                      <a:gd name="connsiteX14" fmla="*/ 2299335 w 5410200"/>
                      <a:gd name="connsiteY14" fmla="*/ 13716 h 13716"/>
                      <a:gd name="connsiteX15" fmla="*/ 1514856 w 5410200"/>
                      <a:gd name="connsiteY15" fmla="*/ 13716 h 13716"/>
                      <a:gd name="connsiteX16" fmla="*/ 892683 w 5410200"/>
                      <a:gd name="connsiteY16" fmla="*/ 13716 h 13716"/>
                      <a:gd name="connsiteX17" fmla="*/ 0 w 5410200"/>
                      <a:gd name="connsiteY17" fmla="*/ 13716 h 13716"/>
                      <a:gd name="connsiteX18" fmla="*/ 0 w 5410200"/>
                      <a:gd name="connsiteY18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5410200" h="13716" fill="none" extrusionOk="0">
                        <a:moveTo>
                          <a:pt x="0" y="0"/>
                        </a:moveTo>
                        <a:cubicBezTo>
                          <a:pt x="163050" y="-18707"/>
                          <a:pt x="319321" y="-16364"/>
                          <a:pt x="568071" y="0"/>
                        </a:cubicBezTo>
                        <a:cubicBezTo>
                          <a:pt x="816821" y="16364"/>
                          <a:pt x="1013224" y="-7268"/>
                          <a:pt x="1298448" y="0"/>
                        </a:cubicBezTo>
                        <a:cubicBezTo>
                          <a:pt x="1583672" y="7268"/>
                          <a:pt x="1631711" y="-3367"/>
                          <a:pt x="1920621" y="0"/>
                        </a:cubicBezTo>
                        <a:cubicBezTo>
                          <a:pt x="2209531" y="3367"/>
                          <a:pt x="2364420" y="-19184"/>
                          <a:pt x="2488692" y="0"/>
                        </a:cubicBezTo>
                        <a:cubicBezTo>
                          <a:pt x="2612964" y="19184"/>
                          <a:pt x="3023298" y="-34627"/>
                          <a:pt x="3219069" y="0"/>
                        </a:cubicBezTo>
                        <a:cubicBezTo>
                          <a:pt x="3414840" y="34627"/>
                          <a:pt x="3656810" y="24043"/>
                          <a:pt x="3895344" y="0"/>
                        </a:cubicBezTo>
                        <a:cubicBezTo>
                          <a:pt x="4133879" y="-24043"/>
                          <a:pt x="4393984" y="-19577"/>
                          <a:pt x="4571619" y="0"/>
                        </a:cubicBezTo>
                        <a:cubicBezTo>
                          <a:pt x="4749255" y="19577"/>
                          <a:pt x="5179928" y="-6281"/>
                          <a:pt x="5410200" y="0"/>
                        </a:cubicBezTo>
                        <a:cubicBezTo>
                          <a:pt x="5409587" y="2854"/>
                          <a:pt x="5409791" y="9451"/>
                          <a:pt x="5410200" y="13716"/>
                        </a:cubicBezTo>
                        <a:cubicBezTo>
                          <a:pt x="5139060" y="2179"/>
                          <a:pt x="5121593" y="26463"/>
                          <a:pt x="4842129" y="13716"/>
                        </a:cubicBezTo>
                        <a:cubicBezTo>
                          <a:pt x="4562665" y="969"/>
                          <a:pt x="4448273" y="4915"/>
                          <a:pt x="4328160" y="13716"/>
                        </a:cubicBezTo>
                        <a:cubicBezTo>
                          <a:pt x="4208047" y="22517"/>
                          <a:pt x="3760936" y="17995"/>
                          <a:pt x="3597783" y="13716"/>
                        </a:cubicBezTo>
                        <a:cubicBezTo>
                          <a:pt x="3434630" y="9437"/>
                          <a:pt x="3299718" y="28641"/>
                          <a:pt x="3029712" y="13716"/>
                        </a:cubicBezTo>
                        <a:cubicBezTo>
                          <a:pt x="2759706" y="-1209"/>
                          <a:pt x="2640159" y="22822"/>
                          <a:pt x="2299335" y="13716"/>
                        </a:cubicBezTo>
                        <a:cubicBezTo>
                          <a:pt x="1958511" y="4610"/>
                          <a:pt x="1801186" y="24413"/>
                          <a:pt x="1514856" y="13716"/>
                        </a:cubicBezTo>
                        <a:cubicBezTo>
                          <a:pt x="1228526" y="3019"/>
                          <a:pt x="1063509" y="-9877"/>
                          <a:pt x="892683" y="13716"/>
                        </a:cubicBezTo>
                        <a:cubicBezTo>
                          <a:pt x="721857" y="37309"/>
                          <a:pt x="186945" y="-25469"/>
                          <a:pt x="0" y="13716"/>
                        </a:cubicBezTo>
                        <a:cubicBezTo>
                          <a:pt x="-342" y="9537"/>
                          <a:pt x="-97" y="6817"/>
                          <a:pt x="0" y="0"/>
                        </a:cubicBezTo>
                        <a:close/>
                      </a:path>
                      <a:path w="5410200" h="13716" stroke="0" extrusionOk="0">
                        <a:moveTo>
                          <a:pt x="0" y="0"/>
                        </a:moveTo>
                        <a:cubicBezTo>
                          <a:pt x="285096" y="-4925"/>
                          <a:pt x="376456" y="22268"/>
                          <a:pt x="622173" y="0"/>
                        </a:cubicBezTo>
                        <a:cubicBezTo>
                          <a:pt x="867890" y="-22268"/>
                          <a:pt x="1031392" y="7228"/>
                          <a:pt x="1136142" y="0"/>
                        </a:cubicBezTo>
                        <a:cubicBezTo>
                          <a:pt x="1240892" y="-7228"/>
                          <a:pt x="1561853" y="9877"/>
                          <a:pt x="1920621" y="0"/>
                        </a:cubicBezTo>
                        <a:cubicBezTo>
                          <a:pt x="2279389" y="-9877"/>
                          <a:pt x="2367255" y="19546"/>
                          <a:pt x="2542794" y="0"/>
                        </a:cubicBezTo>
                        <a:cubicBezTo>
                          <a:pt x="2718333" y="-19546"/>
                          <a:pt x="2866732" y="-22226"/>
                          <a:pt x="3164967" y="0"/>
                        </a:cubicBezTo>
                        <a:cubicBezTo>
                          <a:pt x="3463202" y="22226"/>
                          <a:pt x="3568055" y="-2765"/>
                          <a:pt x="3949446" y="0"/>
                        </a:cubicBezTo>
                        <a:cubicBezTo>
                          <a:pt x="4330837" y="2765"/>
                          <a:pt x="4287895" y="10557"/>
                          <a:pt x="4517517" y="0"/>
                        </a:cubicBezTo>
                        <a:cubicBezTo>
                          <a:pt x="4747139" y="-10557"/>
                          <a:pt x="5149588" y="8716"/>
                          <a:pt x="5410200" y="0"/>
                        </a:cubicBezTo>
                        <a:cubicBezTo>
                          <a:pt x="5410660" y="2787"/>
                          <a:pt x="5410166" y="9748"/>
                          <a:pt x="5410200" y="13716"/>
                        </a:cubicBezTo>
                        <a:cubicBezTo>
                          <a:pt x="5163327" y="36922"/>
                          <a:pt x="5008749" y="6121"/>
                          <a:pt x="4842129" y="13716"/>
                        </a:cubicBezTo>
                        <a:cubicBezTo>
                          <a:pt x="4675509" y="21311"/>
                          <a:pt x="4433401" y="-5187"/>
                          <a:pt x="4165854" y="13716"/>
                        </a:cubicBezTo>
                        <a:cubicBezTo>
                          <a:pt x="3898308" y="32619"/>
                          <a:pt x="3809032" y="-13282"/>
                          <a:pt x="3543681" y="13716"/>
                        </a:cubicBezTo>
                        <a:cubicBezTo>
                          <a:pt x="3278330" y="40714"/>
                          <a:pt x="3073876" y="-20489"/>
                          <a:pt x="2759202" y="13716"/>
                        </a:cubicBezTo>
                        <a:cubicBezTo>
                          <a:pt x="2444528" y="47921"/>
                          <a:pt x="2204144" y="-1200"/>
                          <a:pt x="1974723" y="13716"/>
                        </a:cubicBezTo>
                        <a:cubicBezTo>
                          <a:pt x="1745302" y="28632"/>
                          <a:pt x="1602335" y="26918"/>
                          <a:pt x="1406652" y="13716"/>
                        </a:cubicBezTo>
                        <a:cubicBezTo>
                          <a:pt x="1210969" y="514"/>
                          <a:pt x="923948" y="-1411"/>
                          <a:pt x="730377" y="13716"/>
                        </a:cubicBezTo>
                        <a:cubicBezTo>
                          <a:pt x="536806" y="28843"/>
                          <a:pt x="336496" y="-4713"/>
                          <a:pt x="0" y="13716"/>
                        </a:cubicBezTo>
                        <a:cubicBezTo>
                          <a:pt x="-535" y="9547"/>
                          <a:pt x="488" y="451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640F97B8-E6E0-34E0-1345-D45FD80F56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807304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7853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Salivary Stone (</a:t>
            </a:r>
            <a:r>
              <a:rPr lang="en-US" sz="4400" dirty="0" err="1"/>
              <a:t>sialolithiasis</a:t>
            </a:r>
            <a:r>
              <a:rPr lang="en-US" sz="4400" dirty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Incidence:</a:t>
            </a:r>
          </a:p>
          <a:p>
            <a:pPr lvl="1"/>
            <a:r>
              <a:rPr lang="en-US" dirty="0"/>
              <a:t>Submandibular &gt; parotid (50:1) due to:</a:t>
            </a:r>
          </a:p>
          <a:p>
            <a:pPr lvl="2"/>
            <a:r>
              <a:rPr lang="en-US" dirty="0"/>
              <a:t>1- Gland secretions are more viscid with high calcium concentration.</a:t>
            </a:r>
          </a:p>
          <a:p>
            <a:pPr lvl="2"/>
            <a:r>
              <a:rPr lang="en-US" dirty="0"/>
              <a:t>2- Duct ascends upwards </a:t>
            </a:r>
            <a:r>
              <a:rPr lang="en-US" dirty="0">
                <a:latin typeface="Calibri"/>
              </a:rPr>
              <a:t>͢</a:t>
            </a:r>
            <a:r>
              <a:rPr lang="en-US" dirty="0"/>
              <a:t> inadequate drainage.</a:t>
            </a:r>
          </a:p>
          <a:p>
            <a:pPr lvl="2"/>
            <a:r>
              <a:rPr lang="en-US" dirty="0"/>
              <a:t>3- Orifice lies in the floor of the mouth </a:t>
            </a:r>
            <a:r>
              <a:rPr lang="en-US" dirty="0">
                <a:latin typeface="Calibri"/>
              </a:rPr>
              <a:t>͢</a:t>
            </a:r>
            <a:r>
              <a:rPr lang="en-US" dirty="0"/>
              <a:t>    liable to be blocked by food particles.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565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Salivary Stone (</a:t>
            </a:r>
            <a:r>
              <a:rPr lang="en-US" sz="4400" dirty="0" err="1"/>
              <a:t>sialolithiasis</a:t>
            </a:r>
            <a:r>
              <a:rPr lang="en-US" sz="4400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Predisposing factor:</a:t>
            </a:r>
          </a:p>
          <a:p>
            <a:pPr lvl="1"/>
            <a:r>
              <a:rPr lang="en-US" dirty="0" err="1"/>
              <a:t>lnfection</a:t>
            </a:r>
            <a:r>
              <a:rPr lang="en-US" dirty="0"/>
              <a:t>: (chronic </a:t>
            </a:r>
            <a:r>
              <a:rPr lang="en-US" dirty="0" err="1"/>
              <a:t>sialoadenitis</a:t>
            </a:r>
            <a:r>
              <a:rPr lang="en-US" dirty="0"/>
              <a:t>) due to change of pH of saliva + provide nidus for stone (pus cells)</a:t>
            </a:r>
          </a:p>
          <a:p>
            <a:pPr lvl="1"/>
            <a:r>
              <a:rPr lang="en-US" dirty="0"/>
              <a:t>Stasis: causes stagnation and infection. </a:t>
            </a:r>
          </a:p>
        </p:txBody>
      </p:sp>
    </p:spTree>
    <p:extLst>
      <p:ext uri="{BB962C8B-B14F-4D97-AF65-F5344CB8AC3E}">
        <p14:creationId xmlns:p14="http://schemas.microsoft.com/office/powerpoint/2010/main" val="1510514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/>
              <a:t>Salivary Stone (sialolithiasis)</a:t>
            </a:r>
            <a:endParaRPr lang="en-US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  <a:gd name="connsiteX0" fmla="*/ 0 w 5410200"/>
              <a:gd name="connsiteY0" fmla="*/ 0 h 13716"/>
              <a:gd name="connsiteX1" fmla="*/ 622173 w 5410200"/>
              <a:gd name="connsiteY1" fmla="*/ 0 h 13716"/>
              <a:gd name="connsiteX2" fmla="*/ 1136142 w 5410200"/>
              <a:gd name="connsiteY2" fmla="*/ 0 h 13716"/>
              <a:gd name="connsiteX3" fmla="*/ 1920621 w 5410200"/>
              <a:gd name="connsiteY3" fmla="*/ 0 h 13716"/>
              <a:gd name="connsiteX4" fmla="*/ 2542794 w 5410200"/>
              <a:gd name="connsiteY4" fmla="*/ 0 h 13716"/>
              <a:gd name="connsiteX5" fmla="*/ 3164967 w 5410200"/>
              <a:gd name="connsiteY5" fmla="*/ 0 h 13716"/>
              <a:gd name="connsiteX6" fmla="*/ 3949446 w 5410200"/>
              <a:gd name="connsiteY6" fmla="*/ 0 h 13716"/>
              <a:gd name="connsiteX7" fmla="*/ 4517517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165854 w 5410200"/>
              <a:gd name="connsiteY11" fmla="*/ 13716 h 13716"/>
              <a:gd name="connsiteX12" fmla="*/ 3543681 w 5410200"/>
              <a:gd name="connsiteY12" fmla="*/ 13716 h 13716"/>
              <a:gd name="connsiteX13" fmla="*/ 2759202 w 5410200"/>
              <a:gd name="connsiteY13" fmla="*/ 13716 h 13716"/>
              <a:gd name="connsiteX14" fmla="*/ 1974723 w 5410200"/>
              <a:gd name="connsiteY14" fmla="*/ 13716 h 13716"/>
              <a:gd name="connsiteX15" fmla="*/ 1406652 w 5410200"/>
              <a:gd name="connsiteY15" fmla="*/ 13716 h 13716"/>
              <a:gd name="connsiteX16" fmla="*/ 730377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76940" y="8795"/>
                  <a:pt x="295530" y="-3818"/>
                  <a:pt x="568071" y="0"/>
                </a:cubicBezTo>
                <a:cubicBezTo>
                  <a:pt x="821049" y="-7814"/>
                  <a:pt x="977778" y="-9274"/>
                  <a:pt x="1298448" y="0"/>
                </a:cubicBezTo>
                <a:cubicBezTo>
                  <a:pt x="1590381" y="13044"/>
                  <a:pt x="1630605" y="-28"/>
                  <a:pt x="1920621" y="0"/>
                </a:cubicBezTo>
                <a:cubicBezTo>
                  <a:pt x="2206035" y="10386"/>
                  <a:pt x="2357755" y="-28028"/>
                  <a:pt x="2488692" y="0"/>
                </a:cubicBezTo>
                <a:cubicBezTo>
                  <a:pt x="2633521" y="25625"/>
                  <a:pt x="3022777" y="-45440"/>
                  <a:pt x="3219069" y="0"/>
                </a:cubicBezTo>
                <a:cubicBezTo>
                  <a:pt x="3460337" y="63290"/>
                  <a:pt x="3645640" y="26494"/>
                  <a:pt x="3895344" y="0"/>
                </a:cubicBezTo>
                <a:cubicBezTo>
                  <a:pt x="4126339" y="-535"/>
                  <a:pt x="4382665" y="-55222"/>
                  <a:pt x="4571619" y="0"/>
                </a:cubicBezTo>
                <a:cubicBezTo>
                  <a:pt x="4776405" y="-816"/>
                  <a:pt x="5201098" y="-43036"/>
                  <a:pt x="5410200" y="0"/>
                </a:cubicBezTo>
                <a:cubicBezTo>
                  <a:pt x="5409052" y="2649"/>
                  <a:pt x="5410186" y="9063"/>
                  <a:pt x="5410200" y="13716"/>
                </a:cubicBezTo>
                <a:cubicBezTo>
                  <a:pt x="5133704" y="5182"/>
                  <a:pt x="5123444" y="31477"/>
                  <a:pt x="4842129" y="13716"/>
                </a:cubicBezTo>
                <a:cubicBezTo>
                  <a:pt x="4568650" y="-219"/>
                  <a:pt x="4447390" y="8221"/>
                  <a:pt x="4328160" y="13716"/>
                </a:cubicBezTo>
                <a:cubicBezTo>
                  <a:pt x="4227436" y="28078"/>
                  <a:pt x="3754725" y="-2253"/>
                  <a:pt x="3597783" y="13716"/>
                </a:cubicBezTo>
                <a:cubicBezTo>
                  <a:pt x="3459353" y="10223"/>
                  <a:pt x="3317740" y="47315"/>
                  <a:pt x="3029712" y="13716"/>
                </a:cubicBezTo>
                <a:cubicBezTo>
                  <a:pt x="2766446" y="5245"/>
                  <a:pt x="2645518" y="35922"/>
                  <a:pt x="2299335" y="13716"/>
                </a:cubicBezTo>
                <a:cubicBezTo>
                  <a:pt x="1977844" y="23735"/>
                  <a:pt x="1781583" y="-1801"/>
                  <a:pt x="1514856" y="13716"/>
                </a:cubicBezTo>
                <a:cubicBezTo>
                  <a:pt x="1212648" y="18781"/>
                  <a:pt x="1087880" y="-4407"/>
                  <a:pt x="892683" y="13716"/>
                </a:cubicBezTo>
                <a:cubicBezTo>
                  <a:pt x="745769" y="11772"/>
                  <a:pt x="183254" y="-32062"/>
                  <a:pt x="0" y="13716"/>
                </a:cubicBezTo>
                <a:cubicBezTo>
                  <a:pt x="-907" y="9799"/>
                  <a:pt x="-75" y="7151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69468" y="-22806"/>
                  <a:pt x="392563" y="4840"/>
                  <a:pt x="622173" y="0"/>
                </a:cubicBezTo>
                <a:cubicBezTo>
                  <a:pt x="884216" y="-2196"/>
                  <a:pt x="1034637" y="7784"/>
                  <a:pt x="1136142" y="0"/>
                </a:cubicBezTo>
                <a:cubicBezTo>
                  <a:pt x="1204956" y="5920"/>
                  <a:pt x="1559779" y="-61408"/>
                  <a:pt x="1920621" y="0"/>
                </a:cubicBezTo>
                <a:cubicBezTo>
                  <a:pt x="2280250" y="-18581"/>
                  <a:pt x="2372470" y="4128"/>
                  <a:pt x="2542794" y="0"/>
                </a:cubicBezTo>
                <a:cubicBezTo>
                  <a:pt x="2688150" y="-17189"/>
                  <a:pt x="2885478" y="-51412"/>
                  <a:pt x="3164967" y="0"/>
                </a:cubicBezTo>
                <a:cubicBezTo>
                  <a:pt x="3470933" y="16143"/>
                  <a:pt x="3588003" y="-4313"/>
                  <a:pt x="3949446" y="0"/>
                </a:cubicBezTo>
                <a:cubicBezTo>
                  <a:pt x="4331172" y="1470"/>
                  <a:pt x="4289286" y="5331"/>
                  <a:pt x="4517517" y="0"/>
                </a:cubicBezTo>
                <a:cubicBezTo>
                  <a:pt x="4736577" y="41911"/>
                  <a:pt x="5141868" y="443"/>
                  <a:pt x="5410200" y="0"/>
                </a:cubicBezTo>
                <a:cubicBezTo>
                  <a:pt x="5410845" y="2936"/>
                  <a:pt x="5409877" y="9829"/>
                  <a:pt x="5410200" y="13716"/>
                </a:cubicBezTo>
                <a:cubicBezTo>
                  <a:pt x="5130880" y="48304"/>
                  <a:pt x="5008082" y="-27188"/>
                  <a:pt x="4842129" y="13716"/>
                </a:cubicBezTo>
                <a:cubicBezTo>
                  <a:pt x="4629232" y="38478"/>
                  <a:pt x="4430159" y="43872"/>
                  <a:pt x="4165854" y="13716"/>
                </a:cubicBezTo>
                <a:cubicBezTo>
                  <a:pt x="3880517" y="17026"/>
                  <a:pt x="3820863" y="-12209"/>
                  <a:pt x="3543681" y="13716"/>
                </a:cubicBezTo>
                <a:cubicBezTo>
                  <a:pt x="3267577" y="39687"/>
                  <a:pt x="3047131" y="-8774"/>
                  <a:pt x="2759202" y="13716"/>
                </a:cubicBezTo>
                <a:cubicBezTo>
                  <a:pt x="2418778" y="17929"/>
                  <a:pt x="2206820" y="-35095"/>
                  <a:pt x="1974723" y="13716"/>
                </a:cubicBezTo>
                <a:cubicBezTo>
                  <a:pt x="1740429" y="35710"/>
                  <a:pt x="1599301" y="34493"/>
                  <a:pt x="1406652" y="13716"/>
                </a:cubicBezTo>
                <a:cubicBezTo>
                  <a:pt x="1196601" y="3966"/>
                  <a:pt x="938578" y="38717"/>
                  <a:pt x="730377" y="13716"/>
                </a:cubicBezTo>
                <a:cubicBezTo>
                  <a:pt x="524173" y="26651"/>
                  <a:pt x="336004" y="-17469"/>
                  <a:pt x="0" y="13716"/>
                </a:cubicBezTo>
                <a:cubicBezTo>
                  <a:pt x="-377" y="9245"/>
                  <a:pt x="1157" y="3819"/>
                  <a:pt x="0" y="0"/>
                </a:cubicBezTo>
                <a:close/>
              </a:path>
              <a:path w="5410200" h="13716" fill="none" stroke="0" extrusionOk="0">
                <a:moveTo>
                  <a:pt x="0" y="0"/>
                </a:moveTo>
                <a:cubicBezTo>
                  <a:pt x="148438" y="-27720"/>
                  <a:pt x="315263" y="-14841"/>
                  <a:pt x="568071" y="0"/>
                </a:cubicBezTo>
                <a:cubicBezTo>
                  <a:pt x="840209" y="21288"/>
                  <a:pt x="982180" y="-6281"/>
                  <a:pt x="1298448" y="0"/>
                </a:cubicBezTo>
                <a:cubicBezTo>
                  <a:pt x="1577021" y="13763"/>
                  <a:pt x="1630910" y="1060"/>
                  <a:pt x="1920621" y="0"/>
                </a:cubicBezTo>
                <a:cubicBezTo>
                  <a:pt x="2200928" y="-1340"/>
                  <a:pt x="2382869" y="-10369"/>
                  <a:pt x="2488692" y="0"/>
                </a:cubicBezTo>
                <a:cubicBezTo>
                  <a:pt x="2620356" y="20061"/>
                  <a:pt x="3042766" y="-74691"/>
                  <a:pt x="3219069" y="0"/>
                </a:cubicBezTo>
                <a:cubicBezTo>
                  <a:pt x="3395755" y="31704"/>
                  <a:pt x="3646717" y="33546"/>
                  <a:pt x="3895344" y="0"/>
                </a:cubicBezTo>
                <a:cubicBezTo>
                  <a:pt x="4131847" y="-43416"/>
                  <a:pt x="4371681" y="11418"/>
                  <a:pt x="4571619" y="0"/>
                </a:cubicBezTo>
                <a:cubicBezTo>
                  <a:pt x="4799447" y="47677"/>
                  <a:pt x="5212547" y="1562"/>
                  <a:pt x="5410200" y="0"/>
                </a:cubicBezTo>
                <a:cubicBezTo>
                  <a:pt x="5408905" y="2744"/>
                  <a:pt x="5410401" y="9950"/>
                  <a:pt x="5410200" y="13716"/>
                </a:cubicBezTo>
                <a:cubicBezTo>
                  <a:pt x="5139576" y="2947"/>
                  <a:pt x="5122299" y="33775"/>
                  <a:pt x="4842129" y="13716"/>
                </a:cubicBezTo>
                <a:cubicBezTo>
                  <a:pt x="4566356" y="6655"/>
                  <a:pt x="4456854" y="15426"/>
                  <a:pt x="4328160" y="13716"/>
                </a:cubicBezTo>
                <a:cubicBezTo>
                  <a:pt x="4234703" y="-822"/>
                  <a:pt x="3768176" y="-16062"/>
                  <a:pt x="3597783" y="13716"/>
                </a:cubicBezTo>
                <a:cubicBezTo>
                  <a:pt x="3430303" y="10148"/>
                  <a:pt x="3287506" y="20215"/>
                  <a:pt x="3029712" y="13716"/>
                </a:cubicBezTo>
                <a:cubicBezTo>
                  <a:pt x="2742636" y="-2421"/>
                  <a:pt x="2637847" y="18109"/>
                  <a:pt x="2299335" y="13716"/>
                </a:cubicBezTo>
                <a:cubicBezTo>
                  <a:pt x="1959433" y="-7861"/>
                  <a:pt x="1779456" y="37101"/>
                  <a:pt x="1514856" y="13716"/>
                </a:cubicBezTo>
                <a:cubicBezTo>
                  <a:pt x="1212431" y="31797"/>
                  <a:pt x="1086601" y="7282"/>
                  <a:pt x="892683" y="13716"/>
                </a:cubicBezTo>
                <a:cubicBezTo>
                  <a:pt x="721500" y="45800"/>
                  <a:pt x="194249" y="-29802"/>
                  <a:pt x="0" y="13716"/>
                </a:cubicBezTo>
                <a:cubicBezTo>
                  <a:pt x="-508" y="9800"/>
                  <a:pt x="-280" y="682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0200"/>
                      <a:gd name="connsiteY0" fmla="*/ 0 h 13716"/>
                      <a:gd name="connsiteX1" fmla="*/ 568071 w 5410200"/>
                      <a:gd name="connsiteY1" fmla="*/ 0 h 13716"/>
                      <a:gd name="connsiteX2" fmla="*/ 1298448 w 5410200"/>
                      <a:gd name="connsiteY2" fmla="*/ 0 h 13716"/>
                      <a:gd name="connsiteX3" fmla="*/ 1920621 w 5410200"/>
                      <a:gd name="connsiteY3" fmla="*/ 0 h 13716"/>
                      <a:gd name="connsiteX4" fmla="*/ 2488692 w 5410200"/>
                      <a:gd name="connsiteY4" fmla="*/ 0 h 13716"/>
                      <a:gd name="connsiteX5" fmla="*/ 3219069 w 5410200"/>
                      <a:gd name="connsiteY5" fmla="*/ 0 h 13716"/>
                      <a:gd name="connsiteX6" fmla="*/ 3895344 w 5410200"/>
                      <a:gd name="connsiteY6" fmla="*/ 0 h 13716"/>
                      <a:gd name="connsiteX7" fmla="*/ 4571619 w 5410200"/>
                      <a:gd name="connsiteY7" fmla="*/ 0 h 13716"/>
                      <a:gd name="connsiteX8" fmla="*/ 5410200 w 5410200"/>
                      <a:gd name="connsiteY8" fmla="*/ 0 h 13716"/>
                      <a:gd name="connsiteX9" fmla="*/ 5410200 w 5410200"/>
                      <a:gd name="connsiteY9" fmla="*/ 13716 h 13716"/>
                      <a:gd name="connsiteX10" fmla="*/ 4842129 w 5410200"/>
                      <a:gd name="connsiteY10" fmla="*/ 13716 h 13716"/>
                      <a:gd name="connsiteX11" fmla="*/ 4328160 w 5410200"/>
                      <a:gd name="connsiteY11" fmla="*/ 13716 h 13716"/>
                      <a:gd name="connsiteX12" fmla="*/ 3597783 w 5410200"/>
                      <a:gd name="connsiteY12" fmla="*/ 13716 h 13716"/>
                      <a:gd name="connsiteX13" fmla="*/ 3029712 w 5410200"/>
                      <a:gd name="connsiteY13" fmla="*/ 13716 h 13716"/>
                      <a:gd name="connsiteX14" fmla="*/ 2299335 w 5410200"/>
                      <a:gd name="connsiteY14" fmla="*/ 13716 h 13716"/>
                      <a:gd name="connsiteX15" fmla="*/ 1514856 w 5410200"/>
                      <a:gd name="connsiteY15" fmla="*/ 13716 h 13716"/>
                      <a:gd name="connsiteX16" fmla="*/ 892683 w 5410200"/>
                      <a:gd name="connsiteY16" fmla="*/ 13716 h 13716"/>
                      <a:gd name="connsiteX17" fmla="*/ 0 w 5410200"/>
                      <a:gd name="connsiteY17" fmla="*/ 13716 h 13716"/>
                      <a:gd name="connsiteX18" fmla="*/ 0 w 5410200"/>
                      <a:gd name="connsiteY18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5410200" h="13716" fill="none" extrusionOk="0">
                        <a:moveTo>
                          <a:pt x="0" y="0"/>
                        </a:moveTo>
                        <a:cubicBezTo>
                          <a:pt x="163050" y="-18707"/>
                          <a:pt x="319321" y="-16364"/>
                          <a:pt x="568071" y="0"/>
                        </a:cubicBezTo>
                        <a:cubicBezTo>
                          <a:pt x="816821" y="16364"/>
                          <a:pt x="1013224" y="-7268"/>
                          <a:pt x="1298448" y="0"/>
                        </a:cubicBezTo>
                        <a:cubicBezTo>
                          <a:pt x="1583672" y="7268"/>
                          <a:pt x="1631711" y="-3367"/>
                          <a:pt x="1920621" y="0"/>
                        </a:cubicBezTo>
                        <a:cubicBezTo>
                          <a:pt x="2209531" y="3367"/>
                          <a:pt x="2364420" y="-19184"/>
                          <a:pt x="2488692" y="0"/>
                        </a:cubicBezTo>
                        <a:cubicBezTo>
                          <a:pt x="2612964" y="19184"/>
                          <a:pt x="3023298" y="-34627"/>
                          <a:pt x="3219069" y="0"/>
                        </a:cubicBezTo>
                        <a:cubicBezTo>
                          <a:pt x="3414840" y="34627"/>
                          <a:pt x="3656810" y="24043"/>
                          <a:pt x="3895344" y="0"/>
                        </a:cubicBezTo>
                        <a:cubicBezTo>
                          <a:pt x="4133879" y="-24043"/>
                          <a:pt x="4393984" y="-19577"/>
                          <a:pt x="4571619" y="0"/>
                        </a:cubicBezTo>
                        <a:cubicBezTo>
                          <a:pt x="4749255" y="19577"/>
                          <a:pt x="5179928" y="-6281"/>
                          <a:pt x="5410200" y="0"/>
                        </a:cubicBezTo>
                        <a:cubicBezTo>
                          <a:pt x="5409587" y="2854"/>
                          <a:pt x="5409791" y="9451"/>
                          <a:pt x="5410200" y="13716"/>
                        </a:cubicBezTo>
                        <a:cubicBezTo>
                          <a:pt x="5139060" y="2179"/>
                          <a:pt x="5121593" y="26463"/>
                          <a:pt x="4842129" y="13716"/>
                        </a:cubicBezTo>
                        <a:cubicBezTo>
                          <a:pt x="4562665" y="969"/>
                          <a:pt x="4448273" y="4915"/>
                          <a:pt x="4328160" y="13716"/>
                        </a:cubicBezTo>
                        <a:cubicBezTo>
                          <a:pt x="4208047" y="22517"/>
                          <a:pt x="3760936" y="17995"/>
                          <a:pt x="3597783" y="13716"/>
                        </a:cubicBezTo>
                        <a:cubicBezTo>
                          <a:pt x="3434630" y="9437"/>
                          <a:pt x="3299718" y="28641"/>
                          <a:pt x="3029712" y="13716"/>
                        </a:cubicBezTo>
                        <a:cubicBezTo>
                          <a:pt x="2759706" y="-1209"/>
                          <a:pt x="2640159" y="22822"/>
                          <a:pt x="2299335" y="13716"/>
                        </a:cubicBezTo>
                        <a:cubicBezTo>
                          <a:pt x="1958511" y="4610"/>
                          <a:pt x="1801186" y="24413"/>
                          <a:pt x="1514856" y="13716"/>
                        </a:cubicBezTo>
                        <a:cubicBezTo>
                          <a:pt x="1228526" y="3019"/>
                          <a:pt x="1063509" y="-9877"/>
                          <a:pt x="892683" y="13716"/>
                        </a:cubicBezTo>
                        <a:cubicBezTo>
                          <a:pt x="721857" y="37309"/>
                          <a:pt x="186945" y="-25469"/>
                          <a:pt x="0" y="13716"/>
                        </a:cubicBezTo>
                        <a:cubicBezTo>
                          <a:pt x="-342" y="9537"/>
                          <a:pt x="-97" y="6817"/>
                          <a:pt x="0" y="0"/>
                        </a:cubicBezTo>
                        <a:close/>
                      </a:path>
                      <a:path w="5410200" h="13716" stroke="0" extrusionOk="0">
                        <a:moveTo>
                          <a:pt x="0" y="0"/>
                        </a:moveTo>
                        <a:cubicBezTo>
                          <a:pt x="285096" y="-4925"/>
                          <a:pt x="376456" y="22268"/>
                          <a:pt x="622173" y="0"/>
                        </a:cubicBezTo>
                        <a:cubicBezTo>
                          <a:pt x="867890" y="-22268"/>
                          <a:pt x="1031392" y="7228"/>
                          <a:pt x="1136142" y="0"/>
                        </a:cubicBezTo>
                        <a:cubicBezTo>
                          <a:pt x="1240892" y="-7228"/>
                          <a:pt x="1561853" y="9877"/>
                          <a:pt x="1920621" y="0"/>
                        </a:cubicBezTo>
                        <a:cubicBezTo>
                          <a:pt x="2279389" y="-9877"/>
                          <a:pt x="2367255" y="19546"/>
                          <a:pt x="2542794" y="0"/>
                        </a:cubicBezTo>
                        <a:cubicBezTo>
                          <a:pt x="2718333" y="-19546"/>
                          <a:pt x="2866732" y="-22226"/>
                          <a:pt x="3164967" y="0"/>
                        </a:cubicBezTo>
                        <a:cubicBezTo>
                          <a:pt x="3463202" y="22226"/>
                          <a:pt x="3568055" y="-2765"/>
                          <a:pt x="3949446" y="0"/>
                        </a:cubicBezTo>
                        <a:cubicBezTo>
                          <a:pt x="4330837" y="2765"/>
                          <a:pt x="4287895" y="10557"/>
                          <a:pt x="4517517" y="0"/>
                        </a:cubicBezTo>
                        <a:cubicBezTo>
                          <a:pt x="4747139" y="-10557"/>
                          <a:pt x="5149588" y="8716"/>
                          <a:pt x="5410200" y="0"/>
                        </a:cubicBezTo>
                        <a:cubicBezTo>
                          <a:pt x="5410660" y="2787"/>
                          <a:pt x="5410166" y="9748"/>
                          <a:pt x="5410200" y="13716"/>
                        </a:cubicBezTo>
                        <a:cubicBezTo>
                          <a:pt x="5163327" y="36922"/>
                          <a:pt x="5008749" y="6121"/>
                          <a:pt x="4842129" y="13716"/>
                        </a:cubicBezTo>
                        <a:cubicBezTo>
                          <a:pt x="4675509" y="21311"/>
                          <a:pt x="4433401" y="-5187"/>
                          <a:pt x="4165854" y="13716"/>
                        </a:cubicBezTo>
                        <a:cubicBezTo>
                          <a:pt x="3898308" y="32619"/>
                          <a:pt x="3809032" y="-13282"/>
                          <a:pt x="3543681" y="13716"/>
                        </a:cubicBezTo>
                        <a:cubicBezTo>
                          <a:pt x="3278330" y="40714"/>
                          <a:pt x="3073876" y="-20489"/>
                          <a:pt x="2759202" y="13716"/>
                        </a:cubicBezTo>
                        <a:cubicBezTo>
                          <a:pt x="2444528" y="47921"/>
                          <a:pt x="2204144" y="-1200"/>
                          <a:pt x="1974723" y="13716"/>
                        </a:cubicBezTo>
                        <a:cubicBezTo>
                          <a:pt x="1745302" y="28632"/>
                          <a:pt x="1602335" y="26918"/>
                          <a:pt x="1406652" y="13716"/>
                        </a:cubicBezTo>
                        <a:cubicBezTo>
                          <a:pt x="1210969" y="514"/>
                          <a:pt x="923948" y="-1411"/>
                          <a:pt x="730377" y="13716"/>
                        </a:cubicBezTo>
                        <a:cubicBezTo>
                          <a:pt x="536806" y="28843"/>
                          <a:pt x="336496" y="-4713"/>
                          <a:pt x="0" y="13716"/>
                        </a:cubicBezTo>
                        <a:cubicBezTo>
                          <a:pt x="-535" y="9547"/>
                          <a:pt x="488" y="451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9B9728D8-4CA1-EB64-F22B-E73475E6E5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2005347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85719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/>
              <a:t>Salivary Stone (sialolithiasis)</a:t>
            </a:r>
            <a:endParaRPr lang="en-US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  <a:gd name="connsiteX0" fmla="*/ 0 w 5410200"/>
              <a:gd name="connsiteY0" fmla="*/ 0 h 13716"/>
              <a:gd name="connsiteX1" fmla="*/ 622173 w 5410200"/>
              <a:gd name="connsiteY1" fmla="*/ 0 h 13716"/>
              <a:gd name="connsiteX2" fmla="*/ 1136142 w 5410200"/>
              <a:gd name="connsiteY2" fmla="*/ 0 h 13716"/>
              <a:gd name="connsiteX3" fmla="*/ 1920621 w 5410200"/>
              <a:gd name="connsiteY3" fmla="*/ 0 h 13716"/>
              <a:gd name="connsiteX4" fmla="*/ 2542794 w 5410200"/>
              <a:gd name="connsiteY4" fmla="*/ 0 h 13716"/>
              <a:gd name="connsiteX5" fmla="*/ 3164967 w 5410200"/>
              <a:gd name="connsiteY5" fmla="*/ 0 h 13716"/>
              <a:gd name="connsiteX6" fmla="*/ 3949446 w 5410200"/>
              <a:gd name="connsiteY6" fmla="*/ 0 h 13716"/>
              <a:gd name="connsiteX7" fmla="*/ 4517517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165854 w 5410200"/>
              <a:gd name="connsiteY11" fmla="*/ 13716 h 13716"/>
              <a:gd name="connsiteX12" fmla="*/ 3543681 w 5410200"/>
              <a:gd name="connsiteY12" fmla="*/ 13716 h 13716"/>
              <a:gd name="connsiteX13" fmla="*/ 2759202 w 5410200"/>
              <a:gd name="connsiteY13" fmla="*/ 13716 h 13716"/>
              <a:gd name="connsiteX14" fmla="*/ 1974723 w 5410200"/>
              <a:gd name="connsiteY14" fmla="*/ 13716 h 13716"/>
              <a:gd name="connsiteX15" fmla="*/ 1406652 w 5410200"/>
              <a:gd name="connsiteY15" fmla="*/ 13716 h 13716"/>
              <a:gd name="connsiteX16" fmla="*/ 730377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76940" y="8795"/>
                  <a:pt x="295530" y="-3818"/>
                  <a:pt x="568071" y="0"/>
                </a:cubicBezTo>
                <a:cubicBezTo>
                  <a:pt x="821049" y="-7814"/>
                  <a:pt x="977778" y="-9274"/>
                  <a:pt x="1298448" y="0"/>
                </a:cubicBezTo>
                <a:cubicBezTo>
                  <a:pt x="1590381" y="13044"/>
                  <a:pt x="1630605" y="-28"/>
                  <a:pt x="1920621" y="0"/>
                </a:cubicBezTo>
                <a:cubicBezTo>
                  <a:pt x="2206035" y="10386"/>
                  <a:pt x="2357755" y="-28028"/>
                  <a:pt x="2488692" y="0"/>
                </a:cubicBezTo>
                <a:cubicBezTo>
                  <a:pt x="2633521" y="25625"/>
                  <a:pt x="3022777" y="-45440"/>
                  <a:pt x="3219069" y="0"/>
                </a:cubicBezTo>
                <a:cubicBezTo>
                  <a:pt x="3460337" y="63290"/>
                  <a:pt x="3645640" y="26494"/>
                  <a:pt x="3895344" y="0"/>
                </a:cubicBezTo>
                <a:cubicBezTo>
                  <a:pt x="4126339" y="-535"/>
                  <a:pt x="4382665" y="-55222"/>
                  <a:pt x="4571619" y="0"/>
                </a:cubicBezTo>
                <a:cubicBezTo>
                  <a:pt x="4776405" y="-816"/>
                  <a:pt x="5201098" y="-43036"/>
                  <a:pt x="5410200" y="0"/>
                </a:cubicBezTo>
                <a:cubicBezTo>
                  <a:pt x="5409052" y="2649"/>
                  <a:pt x="5410186" y="9063"/>
                  <a:pt x="5410200" y="13716"/>
                </a:cubicBezTo>
                <a:cubicBezTo>
                  <a:pt x="5133704" y="5182"/>
                  <a:pt x="5123444" y="31477"/>
                  <a:pt x="4842129" y="13716"/>
                </a:cubicBezTo>
                <a:cubicBezTo>
                  <a:pt x="4568650" y="-219"/>
                  <a:pt x="4447390" y="8221"/>
                  <a:pt x="4328160" y="13716"/>
                </a:cubicBezTo>
                <a:cubicBezTo>
                  <a:pt x="4227436" y="28078"/>
                  <a:pt x="3754725" y="-2253"/>
                  <a:pt x="3597783" y="13716"/>
                </a:cubicBezTo>
                <a:cubicBezTo>
                  <a:pt x="3459353" y="10223"/>
                  <a:pt x="3317740" y="47315"/>
                  <a:pt x="3029712" y="13716"/>
                </a:cubicBezTo>
                <a:cubicBezTo>
                  <a:pt x="2766446" y="5245"/>
                  <a:pt x="2645518" y="35922"/>
                  <a:pt x="2299335" y="13716"/>
                </a:cubicBezTo>
                <a:cubicBezTo>
                  <a:pt x="1977844" y="23735"/>
                  <a:pt x="1781583" y="-1801"/>
                  <a:pt x="1514856" y="13716"/>
                </a:cubicBezTo>
                <a:cubicBezTo>
                  <a:pt x="1212648" y="18781"/>
                  <a:pt x="1087880" y="-4407"/>
                  <a:pt x="892683" y="13716"/>
                </a:cubicBezTo>
                <a:cubicBezTo>
                  <a:pt x="745769" y="11772"/>
                  <a:pt x="183254" y="-32062"/>
                  <a:pt x="0" y="13716"/>
                </a:cubicBezTo>
                <a:cubicBezTo>
                  <a:pt x="-907" y="9799"/>
                  <a:pt x="-75" y="7151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69468" y="-22806"/>
                  <a:pt x="392563" y="4840"/>
                  <a:pt x="622173" y="0"/>
                </a:cubicBezTo>
                <a:cubicBezTo>
                  <a:pt x="884216" y="-2196"/>
                  <a:pt x="1034637" y="7784"/>
                  <a:pt x="1136142" y="0"/>
                </a:cubicBezTo>
                <a:cubicBezTo>
                  <a:pt x="1204956" y="5920"/>
                  <a:pt x="1559779" y="-61408"/>
                  <a:pt x="1920621" y="0"/>
                </a:cubicBezTo>
                <a:cubicBezTo>
                  <a:pt x="2280250" y="-18581"/>
                  <a:pt x="2372470" y="4128"/>
                  <a:pt x="2542794" y="0"/>
                </a:cubicBezTo>
                <a:cubicBezTo>
                  <a:pt x="2688150" y="-17189"/>
                  <a:pt x="2885478" y="-51412"/>
                  <a:pt x="3164967" y="0"/>
                </a:cubicBezTo>
                <a:cubicBezTo>
                  <a:pt x="3470933" y="16143"/>
                  <a:pt x="3588003" y="-4313"/>
                  <a:pt x="3949446" y="0"/>
                </a:cubicBezTo>
                <a:cubicBezTo>
                  <a:pt x="4331172" y="1470"/>
                  <a:pt x="4289286" y="5331"/>
                  <a:pt x="4517517" y="0"/>
                </a:cubicBezTo>
                <a:cubicBezTo>
                  <a:pt x="4736577" y="41911"/>
                  <a:pt x="5141868" y="443"/>
                  <a:pt x="5410200" y="0"/>
                </a:cubicBezTo>
                <a:cubicBezTo>
                  <a:pt x="5410845" y="2936"/>
                  <a:pt x="5409877" y="9829"/>
                  <a:pt x="5410200" y="13716"/>
                </a:cubicBezTo>
                <a:cubicBezTo>
                  <a:pt x="5130880" y="48304"/>
                  <a:pt x="5008082" y="-27188"/>
                  <a:pt x="4842129" y="13716"/>
                </a:cubicBezTo>
                <a:cubicBezTo>
                  <a:pt x="4629232" y="38478"/>
                  <a:pt x="4430159" y="43872"/>
                  <a:pt x="4165854" y="13716"/>
                </a:cubicBezTo>
                <a:cubicBezTo>
                  <a:pt x="3880517" y="17026"/>
                  <a:pt x="3820863" y="-12209"/>
                  <a:pt x="3543681" y="13716"/>
                </a:cubicBezTo>
                <a:cubicBezTo>
                  <a:pt x="3267577" y="39687"/>
                  <a:pt x="3047131" y="-8774"/>
                  <a:pt x="2759202" y="13716"/>
                </a:cubicBezTo>
                <a:cubicBezTo>
                  <a:pt x="2418778" y="17929"/>
                  <a:pt x="2206820" y="-35095"/>
                  <a:pt x="1974723" y="13716"/>
                </a:cubicBezTo>
                <a:cubicBezTo>
                  <a:pt x="1740429" y="35710"/>
                  <a:pt x="1599301" y="34493"/>
                  <a:pt x="1406652" y="13716"/>
                </a:cubicBezTo>
                <a:cubicBezTo>
                  <a:pt x="1196601" y="3966"/>
                  <a:pt x="938578" y="38717"/>
                  <a:pt x="730377" y="13716"/>
                </a:cubicBezTo>
                <a:cubicBezTo>
                  <a:pt x="524173" y="26651"/>
                  <a:pt x="336004" y="-17469"/>
                  <a:pt x="0" y="13716"/>
                </a:cubicBezTo>
                <a:cubicBezTo>
                  <a:pt x="-377" y="9245"/>
                  <a:pt x="1157" y="3819"/>
                  <a:pt x="0" y="0"/>
                </a:cubicBezTo>
                <a:close/>
              </a:path>
              <a:path w="5410200" h="13716" fill="none" stroke="0" extrusionOk="0">
                <a:moveTo>
                  <a:pt x="0" y="0"/>
                </a:moveTo>
                <a:cubicBezTo>
                  <a:pt x="148438" y="-27720"/>
                  <a:pt x="315263" y="-14841"/>
                  <a:pt x="568071" y="0"/>
                </a:cubicBezTo>
                <a:cubicBezTo>
                  <a:pt x="840209" y="21288"/>
                  <a:pt x="982180" y="-6281"/>
                  <a:pt x="1298448" y="0"/>
                </a:cubicBezTo>
                <a:cubicBezTo>
                  <a:pt x="1577021" y="13763"/>
                  <a:pt x="1630910" y="1060"/>
                  <a:pt x="1920621" y="0"/>
                </a:cubicBezTo>
                <a:cubicBezTo>
                  <a:pt x="2200928" y="-1340"/>
                  <a:pt x="2382869" y="-10369"/>
                  <a:pt x="2488692" y="0"/>
                </a:cubicBezTo>
                <a:cubicBezTo>
                  <a:pt x="2620356" y="20061"/>
                  <a:pt x="3042766" y="-74691"/>
                  <a:pt x="3219069" y="0"/>
                </a:cubicBezTo>
                <a:cubicBezTo>
                  <a:pt x="3395755" y="31704"/>
                  <a:pt x="3646717" y="33546"/>
                  <a:pt x="3895344" y="0"/>
                </a:cubicBezTo>
                <a:cubicBezTo>
                  <a:pt x="4131847" y="-43416"/>
                  <a:pt x="4371681" y="11418"/>
                  <a:pt x="4571619" y="0"/>
                </a:cubicBezTo>
                <a:cubicBezTo>
                  <a:pt x="4799447" y="47677"/>
                  <a:pt x="5212547" y="1562"/>
                  <a:pt x="5410200" y="0"/>
                </a:cubicBezTo>
                <a:cubicBezTo>
                  <a:pt x="5408905" y="2744"/>
                  <a:pt x="5410401" y="9950"/>
                  <a:pt x="5410200" y="13716"/>
                </a:cubicBezTo>
                <a:cubicBezTo>
                  <a:pt x="5139576" y="2947"/>
                  <a:pt x="5122299" y="33775"/>
                  <a:pt x="4842129" y="13716"/>
                </a:cubicBezTo>
                <a:cubicBezTo>
                  <a:pt x="4566356" y="6655"/>
                  <a:pt x="4456854" y="15426"/>
                  <a:pt x="4328160" y="13716"/>
                </a:cubicBezTo>
                <a:cubicBezTo>
                  <a:pt x="4234703" y="-822"/>
                  <a:pt x="3768176" y="-16062"/>
                  <a:pt x="3597783" y="13716"/>
                </a:cubicBezTo>
                <a:cubicBezTo>
                  <a:pt x="3430303" y="10148"/>
                  <a:pt x="3287506" y="20215"/>
                  <a:pt x="3029712" y="13716"/>
                </a:cubicBezTo>
                <a:cubicBezTo>
                  <a:pt x="2742636" y="-2421"/>
                  <a:pt x="2637847" y="18109"/>
                  <a:pt x="2299335" y="13716"/>
                </a:cubicBezTo>
                <a:cubicBezTo>
                  <a:pt x="1959433" y="-7861"/>
                  <a:pt x="1779456" y="37101"/>
                  <a:pt x="1514856" y="13716"/>
                </a:cubicBezTo>
                <a:cubicBezTo>
                  <a:pt x="1212431" y="31797"/>
                  <a:pt x="1086601" y="7282"/>
                  <a:pt x="892683" y="13716"/>
                </a:cubicBezTo>
                <a:cubicBezTo>
                  <a:pt x="721500" y="45800"/>
                  <a:pt x="194249" y="-29802"/>
                  <a:pt x="0" y="13716"/>
                </a:cubicBezTo>
                <a:cubicBezTo>
                  <a:pt x="-508" y="9800"/>
                  <a:pt x="-280" y="682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0200"/>
                      <a:gd name="connsiteY0" fmla="*/ 0 h 13716"/>
                      <a:gd name="connsiteX1" fmla="*/ 568071 w 5410200"/>
                      <a:gd name="connsiteY1" fmla="*/ 0 h 13716"/>
                      <a:gd name="connsiteX2" fmla="*/ 1298448 w 5410200"/>
                      <a:gd name="connsiteY2" fmla="*/ 0 h 13716"/>
                      <a:gd name="connsiteX3" fmla="*/ 1920621 w 5410200"/>
                      <a:gd name="connsiteY3" fmla="*/ 0 h 13716"/>
                      <a:gd name="connsiteX4" fmla="*/ 2488692 w 5410200"/>
                      <a:gd name="connsiteY4" fmla="*/ 0 h 13716"/>
                      <a:gd name="connsiteX5" fmla="*/ 3219069 w 5410200"/>
                      <a:gd name="connsiteY5" fmla="*/ 0 h 13716"/>
                      <a:gd name="connsiteX6" fmla="*/ 3895344 w 5410200"/>
                      <a:gd name="connsiteY6" fmla="*/ 0 h 13716"/>
                      <a:gd name="connsiteX7" fmla="*/ 4571619 w 5410200"/>
                      <a:gd name="connsiteY7" fmla="*/ 0 h 13716"/>
                      <a:gd name="connsiteX8" fmla="*/ 5410200 w 5410200"/>
                      <a:gd name="connsiteY8" fmla="*/ 0 h 13716"/>
                      <a:gd name="connsiteX9" fmla="*/ 5410200 w 5410200"/>
                      <a:gd name="connsiteY9" fmla="*/ 13716 h 13716"/>
                      <a:gd name="connsiteX10" fmla="*/ 4842129 w 5410200"/>
                      <a:gd name="connsiteY10" fmla="*/ 13716 h 13716"/>
                      <a:gd name="connsiteX11" fmla="*/ 4328160 w 5410200"/>
                      <a:gd name="connsiteY11" fmla="*/ 13716 h 13716"/>
                      <a:gd name="connsiteX12" fmla="*/ 3597783 w 5410200"/>
                      <a:gd name="connsiteY12" fmla="*/ 13716 h 13716"/>
                      <a:gd name="connsiteX13" fmla="*/ 3029712 w 5410200"/>
                      <a:gd name="connsiteY13" fmla="*/ 13716 h 13716"/>
                      <a:gd name="connsiteX14" fmla="*/ 2299335 w 5410200"/>
                      <a:gd name="connsiteY14" fmla="*/ 13716 h 13716"/>
                      <a:gd name="connsiteX15" fmla="*/ 1514856 w 5410200"/>
                      <a:gd name="connsiteY15" fmla="*/ 13716 h 13716"/>
                      <a:gd name="connsiteX16" fmla="*/ 892683 w 5410200"/>
                      <a:gd name="connsiteY16" fmla="*/ 13716 h 13716"/>
                      <a:gd name="connsiteX17" fmla="*/ 0 w 5410200"/>
                      <a:gd name="connsiteY17" fmla="*/ 13716 h 13716"/>
                      <a:gd name="connsiteX18" fmla="*/ 0 w 5410200"/>
                      <a:gd name="connsiteY18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5410200" h="13716" fill="none" extrusionOk="0">
                        <a:moveTo>
                          <a:pt x="0" y="0"/>
                        </a:moveTo>
                        <a:cubicBezTo>
                          <a:pt x="163050" y="-18707"/>
                          <a:pt x="319321" y="-16364"/>
                          <a:pt x="568071" y="0"/>
                        </a:cubicBezTo>
                        <a:cubicBezTo>
                          <a:pt x="816821" y="16364"/>
                          <a:pt x="1013224" y="-7268"/>
                          <a:pt x="1298448" y="0"/>
                        </a:cubicBezTo>
                        <a:cubicBezTo>
                          <a:pt x="1583672" y="7268"/>
                          <a:pt x="1631711" y="-3367"/>
                          <a:pt x="1920621" y="0"/>
                        </a:cubicBezTo>
                        <a:cubicBezTo>
                          <a:pt x="2209531" y="3367"/>
                          <a:pt x="2364420" y="-19184"/>
                          <a:pt x="2488692" y="0"/>
                        </a:cubicBezTo>
                        <a:cubicBezTo>
                          <a:pt x="2612964" y="19184"/>
                          <a:pt x="3023298" y="-34627"/>
                          <a:pt x="3219069" y="0"/>
                        </a:cubicBezTo>
                        <a:cubicBezTo>
                          <a:pt x="3414840" y="34627"/>
                          <a:pt x="3656810" y="24043"/>
                          <a:pt x="3895344" y="0"/>
                        </a:cubicBezTo>
                        <a:cubicBezTo>
                          <a:pt x="4133879" y="-24043"/>
                          <a:pt x="4393984" y="-19577"/>
                          <a:pt x="4571619" y="0"/>
                        </a:cubicBezTo>
                        <a:cubicBezTo>
                          <a:pt x="4749255" y="19577"/>
                          <a:pt x="5179928" y="-6281"/>
                          <a:pt x="5410200" y="0"/>
                        </a:cubicBezTo>
                        <a:cubicBezTo>
                          <a:pt x="5409587" y="2854"/>
                          <a:pt x="5409791" y="9451"/>
                          <a:pt x="5410200" y="13716"/>
                        </a:cubicBezTo>
                        <a:cubicBezTo>
                          <a:pt x="5139060" y="2179"/>
                          <a:pt x="5121593" y="26463"/>
                          <a:pt x="4842129" y="13716"/>
                        </a:cubicBezTo>
                        <a:cubicBezTo>
                          <a:pt x="4562665" y="969"/>
                          <a:pt x="4448273" y="4915"/>
                          <a:pt x="4328160" y="13716"/>
                        </a:cubicBezTo>
                        <a:cubicBezTo>
                          <a:pt x="4208047" y="22517"/>
                          <a:pt x="3760936" y="17995"/>
                          <a:pt x="3597783" y="13716"/>
                        </a:cubicBezTo>
                        <a:cubicBezTo>
                          <a:pt x="3434630" y="9437"/>
                          <a:pt x="3299718" y="28641"/>
                          <a:pt x="3029712" y="13716"/>
                        </a:cubicBezTo>
                        <a:cubicBezTo>
                          <a:pt x="2759706" y="-1209"/>
                          <a:pt x="2640159" y="22822"/>
                          <a:pt x="2299335" y="13716"/>
                        </a:cubicBezTo>
                        <a:cubicBezTo>
                          <a:pt x="1958511" y="4610"/>
                          <a:pt x="1801186" y="24413"/>
                          <a:pt x="1514856" y="13716"/>
                        </a:cubicBezTo>
                        <a:cubicBezTo>
                          <a:pt x="1228526" y="3019"/>
                          <a:pt x="1063509" y="-9877"/>
                          <a:pt x="892683" y="13716"/>
                        </a:cubicBezTo>
                        <a:cubicBezTo>
                          <a:pt x="721857" y="37309"/>
                          <a:pt x="186945" y="-25469"/>
                          <a:pt x="0" y="13716"/>
                        </a:cubicBezTo>
                        <a:cubicBezTo>
                          <a:pt x="-342" y="9537"/>
                          <a:pt x="-97" y="6817"/>
                          <a:pt x="0" y="0"/>
                        </a:cubicBezTo>
                        <a:close/>
                      </a:path>
                      <a:path w="5410200" h="13716" stroke="0" extrusionOk="0">
                        <a:moveTo>
                          <a:pt x="0" y="0"/>
                        </a:moveTo>
                        <a:cubicBezTo>
                          <a:pt x="285096" y="-4925"/>
                          <a:pt x="376456" y="22268"/>
                          <a:pt x="622173" y="0"/>
                        </a:cubicBezTo>
                        <a:cubicBezTo>
                          <a:pt x="867890" y="-22268"/>
                          <a:pt x="1031392" y="7228"/>
                          <a:pt x="1136142" y="0"/>
                        </a:cubicBezTo>
                        <a:cubicBezTo>
                          <a:pt x="1240892" y="-7228"/>
                          <a:pt x="1561853" y="9877"/>
                          <a:pt x="1920621" y="0"/>
                        </a:cubicBezTo>
                        <a:cubicBezTo>
                          <a:pt x="2279389" y="-9877"/>
                          <a:pt x="2367255" y="19546"/>
                          <a:pt x="2542794" y="0"/>
                        </a:cubicBezTo>
                        <a:cubicBezTo>
                          <a:pt x="2718333" y="-19546"/>
                          <a:pt x="2866732" y="-22226"/>
                          <a:pt x="3164967" y="0"/>
                        </a:cubicBezTo>
                        <a:cubicBezTo>
                          <a:pt x="3463202" y="22226"/>
                          <a:pt x="3568055" y="-2765"/>
                          <a:pt x="3949446" y="0"/>
                        </a:cubicBezTo>
                        <a:cubicBezTo>
                          <a:pt x="4330837" y="2765"/>
                          <a:pt x="4287895" y="10557"/>
                          <a:pt x="4517517" y="0"/>
                        </a:cubicBezTo>
                        <a:cubicBezTo>
                          <a:pt x="4747139" y="-10557"/>
                          <a:pt x="5149588" y="8716"/>
                          <a:pt x="5410200" y="0"/>
                        </a:cubicBezTo>
                        <a:cubicBezTo>
                          <a:pt x="5410660" y="2787"/>
                          <a:pt x="5410166" y="9748"/>
                          <a:pt x="5410200" y="13716"/>
                        </a:cubicBezTo>
                        <a:cubicBezTo>
                          <a:pt x="5163327" y="36922"/>
                          <a:pt x="5008749" y="6121"/>
                          <a:pt x="4842129" y="13716"/>
                        </a:cubicBezTo>
                        <a:cubicBezTo>
                          <a:pt x="4675509" y="21311"/>
                          <a:pt x="4433401" y="-5187"/>
                          <a:pt x="4165854" y="13716"/>
                        </a:cubicBezTo>
                        <a:cubicBezTo>
                          <a:pt x="3898308" y="32619"/>
                          <a:pt x="3809032" y="-13282"/>
                          <a:pt x="3543681" y="13716"/>
                        </a:cubicBezTo>
                        <a:cubicBezTo>
                          <a:pt x="3278330" y="40714"/>
                          <a:pt x="3073876" y="-20489"/>
                          <a:pt x="2759202" y="13716"/>
                        </a:cubicBezTo>
                        <a:cubicBezTo>
                          <a:pt x="2444528" y="47921"/>
                          <a:pt x="2204144" y="-1200"/>
                          <a:pt x="1974723" y="13716"/>
                        </a:cubicBezTo>
                        <a:cubicBezTo>
                          <a:pt x="1745302" y="28632"/>
                          <a:pt x="1602335" y="26918"/>
                          <a:pt x="1406652" y="13716"/>
                        </a:cubicBezTo>
                        <a:cubicBezTo>
                          <a:pt x="1210969" y="514"/>
                          <a:pt x="923948" y="-1411"/>
                          <a:pt x="730377" y="13716"/>
                        </a:cubicBezTo>
                        <a:cubicBezTo>
                          <a:pt x="536806" y="28843"/>
                          <a:pt x="336496" y="-4713"/>
                          <a:pt x="0" y="13716"/>
                        </a:cubicBezTo>
                        <a:cubicBezTo>
                          <a:pt x="-535" y="9547"/>
                          <a:pt x="488" y="451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B14F643E-2D4E-F038-9FFF-DD90AE7DEC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4700057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82228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7AA284-B0F0-284C-AEF5-119B54D3D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200">
                <a:solidFill>
                  <a:srgbClr val="FFFFFF"/>
                </a:solidFill>
              </a:rPr>
              <a:t>Investigation</a:t>
            </a:r>
            <a:br>
              <a:rPr lang="en-US" sz="3200">
                <a:solidFill>
                  <a:srgbClr val="FFFFFF"/>
                </a:solidFill>
              </a:rPr>
            </a:br>
            <a:endParaRPr lang="en-SA" sz="32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5AC59853-95DD-93BB-835B-6D00AB2548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55170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8973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Parotid gland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/>
              <a:t>Serous cells only</a:t>
            </a:r>
          </a:p>
          <a:p>
            <a:endParaRPr lang="en-US" sz="2400" dirty="0"/>
          </a:p>
          <a:p>
            <a:r>
              <a:rPr lang="en-US" sz="2400" dirty="0"/>
              <a:t>On side of the face, deep to skin, subcutaneous tissue, superficial to the masseter muscle</a:t>
            </a:r>
          </a:p>
          <a:p>
            <a:endParaRPr lang="en-US" sz="2400" dirty="0"/>
          </a:p>
          <a:p>
            <a:r>
              <a:rPr lang="en-US" sz="2400" dirty="0"/>
              <a:t>Tail of parotid extends superficial to SCM. </a:t>
            </a:r>
          </a:p>
          <a:p>
            <a:endParaRPr lang="en-US" dirty="0"/>
          </a:p>
        </p:txBody>
      </p:sp>
      <p:pic>
        <p:nvPicPr>
          <p:cNvPr id="5" name="Content Placeholder 7" descr="Diagram_showing_the_relationship_of_the_Parotid_Gland_the_branches_of_the_Facial_Nerve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29150" y="2372839"/>
            <a:ext cx="3886200" cy="325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8270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lvl="1"/>
            <a:r>
              <a:rPr lang="en-US" dirty="0"/>
              <a:t>Surgical (according to the site of stone)</a:t>
            </a:r>
          </a:p>
          <a:p>
            <a:pPr lvl="2"/>
            <a:r>
              <a:rPr lang="en-US" dirty="0"/>
              <a:t> Stone inside the gland substance</a:t>
            </a:r>
          </a:p>
          <a:p>
            <a:pPr lvl="3"/>
            <a:r>
              <a:rPr lang="en-US" dirty="0"/>
              <a:t>Submandibular gland stone  </a:t>
            </a:r>
            <a:r>
              <a:rPr lang="en-US" dirty="0">
                <a:latin typeface="Calibri"/>
              </a:rPr>
              <a:t>͢    </a:t>
            </a:r>
            <a:r>
              <a:rPr lang="en-US" dirty="0"/>
              <a:t>Submandibular </a:t>
            </a:r>
            <a:r>
              <a:rPr lang="en-US" dirty="0" err="1"/>
              <a:t>sialadenectomy</a:t>
            </a:r>
            <a:endParaRPr lang="en-US" dirty="0"/>
          </a:p>
          <a:p>
            <a:pPr lvl="3"/>
            <a:r>
              <a:rPr lang="en-US" dirty="0"/>
              <a:t>Parotid gland stone</a:t>
            </a:r>
          </a:p>
          <a:p>
            <a:pPr lvl="4"/>
            <a:r>
              <a:rPr lang="en-US" dirty="0"/>
              <a:t>Superficial conservative parotidectomy</a:t>
            </a:r>
          </a:p>
          <a:p>
            <a:pPr lvl="4"/>
            <a:endParaRPr lang="en-US" dirty="0"/>
          </a:p>
          <a:p>
            <a:pPr lvl="2"/>
            <a:r>
              <a:rPr lang="en-US" dirty="0"/>
              <a:t>Stone inside the duct</a:t>
            </a:r>
          </a:p>
          <a:p>
            <a:pPr lvl="3"/>
            <a:r>
              <a:rPr lang="en-US" dirty="0"/>
              <a:t> Peeping stone from orifice  </a:t>
            </a:r>
            <a:r>
              <a:rPr lang="en-US" dirty="0">
                <a:latin typeface="Calibri"/>
              </a:rPr>
              <a:t>͢</a:t>
            </a:r>
            <a:r>
              <a:rPr lang="en-US" dirty="0"/>
              <a:t>  </a:t>
            </a:r>
            <a:r>
              <a:rPr lang="en-US" dirty="0" err="1"/>
              <a:t>meatotomy</a:t>
            </a:r>
            <a:r>
              <a:rPr lang="en-US" dirty="0"/>
              <a:t>.</a:t>
            </a:r>
          </a:p>
          <a:p>
            <a:pPr lvl="3"/>
            <a:r>
              <a:rPr lang="en-US" dirty="0"/>
              <a:t> Stone in duct  </a:t>
            </a:r>
            <a:r>
              <a:rPr lang="en-US" dirty="0">
                <a:latin typeface="Calibri"/>
              </a:rPr>
              <a:t>͢</a:t>
            </a:r>
            <a:r>
              <a:rPr lang="en-US" dirty="0"/>
              <a:t>  removed through mouth under local anesthesia.</a:t>
            </a:r>
          </a:p>
          <a:p>
            <a:pPr lvl="3"/>
            <a:r>
              <a:rPr lang="en-US" dirty="0"/>
              <a:t> Submandibular </a:t>
            </a:r>
            <a:r>
              <a:rPr lang="en-US" dirty="0" err="1"/>
              <a:t>sialoadenectomy</a:t>
            </a:r>
            <a:r>
              <a:rPr lang="en-US" dirty="0"/>
              <a:t>  </a:t>
            </a:r>
            <a:r>
              <a:rPr lang="en-US" dirty="0">
                <a:latin typeface="Calibri"/>
              </a:rPr>
              <a:t>͢</a:t>
            </a:r>
            <a:r>
              <a:rPr lang="en-US" dirty="0"/>
              <a:t>  if recurrent.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4052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200">
                <a:solidFill>
                  <a:srgbClr val="FFFFFF"/>
                </a:solidFill>
              </a:rPr>
              <a:t>Autoimmune Diseases</a:t>
            </a:r>
            <a:br>
              <a:rPr lang="en-US" sz="3200">
                <a:solidFill>
                  <a:srgbClr val="FFFFFF"/>
                </a:solidFill>
              </a:rPr>
            </a:br>
            <a:endParaRPr lang="en-US" sz="32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EA00CEA-E775-0503-8A76-C78007511D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220762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24544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200" i="1">
                <a:solidFill>
                  <a:srgbClr val="FFFFFF"/>
                </a:solidFill>
              </a:rPr>
              <a:t>Frey’s syndrome (Gustatory sweating)</a:t>
            </a:r>
            <a:br>
              <a:rPr lang="en-US" sz="3200" i="1">
                <a:solidFill>
                  <a:srgbClr val="FFFFFF"/>
                </a:solidFill>
              </a:rPr>
            </a:br>
            <a:endParaRPr lang="en-US" sz="32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987F0B4E-1205-7A88-E339-A5970B8AC0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367272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95813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431074"/>
            <a:ext cx="52180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/>
              <a:t>Salivary Gland Neoplasms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1295400"/>
            <a:ext cx="8153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800" b="1" dirty="0"/>
              <a:t>Relatively uncommon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2% of head and neck neoplasms</a:t>
            </a:r>
          </a:p>
          <a:p>
            <a:endParaRPr lang="en-US" sz="2800" dirty="0"/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800" b="1" dirty="0"/>
              <a:t>Distribution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95% in adult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Parotid: 80% overall; 80% benign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Submandibular: 15% overall; 50% benign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2800" dirty="0"/>
              <a:t>Sublingual/Minor: 5% overall; 40% benign</a:t>
            </a:r>
          </a:p>
        </p:txBody>
      </p:sp>
    </p:spTree>
    <p:extLst>
      <p:ext uri="{BB962C8B-B14F-4D97-AF65-F5344CB8AC3E}">
        <p14:creationId xmlns:p14="http://schemas.microsoft.com/office/powerpoint/2010/main" val="2947242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500">
                <a:solidFill>
                  <a:srgbClr val="FFFFFF"/>
                </a:solidFill>
              </a:rPr>
              <a:t>Pleomorphic adenoma(Mixed tumor)</a:t>
            </a:r>
            <a:br>
              <a:rPr lang="en-US" sz="2500">
                <a:solidFill>
                  <a:srgbClr val="FFFFFF"/>
                </a:solidFill>
              </a:rPr>
            </a:br>
            <a:endParaRPr lang="en-US" sz="25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F577A9AE-1F0D-BFB8-F8CE-E49D2561C2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341146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22622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500">
                <a:solidFill>
                  <a:srgbClr val="FFFFFF"/>
                </a:solidFill>
              </a:rPr>
              <a:t>Pleomorphic adenoma(Mixed tumor)</a:t>
            </a:r>
            <a:br>
              <a:rPr lang="en-US" sz="2500">
                <a:solidFill>
                  <a:srgbClr val="FFFFFF"/>
                </a:solidFill>
              </a:rPr>
            </a:br>
            <a:endParaRPr lang="en-US" sz="25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377E2713-6C58-BBA0-A6C0-8E26921F84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2624705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32925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500">
                <a:solidFill>
                  <a:srgbClr val="FFFFFF"/>
                </a:solidFill>
              </a:rPr>
              <a:t>Pleomorphic adenoma(Mixed tumor)</a:t>
            </a:r>
            <a:br>
              <a:rPr lang="en-US" sz="2500">
                <a:solidFill>
                  <a:srgbClr val="FFFFFF"/>
                </a:solidFill>
              </a:rPr>
            </a:br>
            <a:endParaRPr lang="en-US" sz="25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BE414619-7056-A389-E150-C7DD7D81C8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6969823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59695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500">
                <a:solidFill>
                  <a:srgbClr val="FFFFFF"/>
                </a:solidFill>
              </a:rPr>
              <a:t>Pleomorphic adenoma(Mixed tumor)</a:t>
            </a:r>
            <a:br>
              <a:rPr lang="en-US" sz="2500">
                <a:solidFill>
                  <a:srgbClr val="FFFFFF"/>
                </a:solidFill>
              </a:rPr>
            </a:br>
            <a:endParaRPr lang="en-US" sz="25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48AED203-C13C-6476-59BD-A19E9751FF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841781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82259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700">
                <a:solidFill>
                  <a:srgbClr val="FFFFFF"/>
                </a:solidFill>
              </a:rPr>
              <a:t>Monomorphic Adenoma (Warthin’s tumor)</a:t>
            </a:r>
            <a:br>
              <a:rPr lang="en-US" sz="2700">
                <a:solidFill>
                  <a:srgbClr val="FFFFFF"/>
                </a:solidFill>
              </a:rPr>
            </a:br>
            <a:endParaRPr lang="en-US" sz="27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0800C989-C02D-9D90-4FDA-F67B85867C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12472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96410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endParaRPr lang="en-US" sz="35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7BFF49F2-0DF3-F8C9-B13F-7687CF81E5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20189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1105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578" y="1326353"/>
            <a:ext cx="5105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dirty="0" err="1"/>
              <a:t>Stensen’s</a:t>
            </a:r>
            <a:r>
              <a:rPr lang="en-US" sz="2800" dirty="0"/>
              <a:t> duct begins at anterior border of the gland 1.5cm below the </a:t>
            </a:r>
            <a:r>
              <a:rPr lang="en-US" sz="2800" dirty="0" err="1"/>
              <a:t>zygoma</a:t>
            </a:r>
            <a:r>
              <a:rPr lang="en-US" sz="2800" dirty="0"/>
              <a:t>. </a:t>
            </a:r>
          </a:p>
          <a:p>
            <a:endParaRPr lang="en-US" sz="2800" dirty="0"/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Traverses the masseter 5-6 cm, pierces the </a:t>
            </a:r>
            <a:r>
              <a:rPr lang="en-US" sz="2800" dirty="0" err="1"/>
              <a:t>buccinator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Opens in mouth lateral to 2</a:t>
            </a:r>
            <a:r>
              <a:rPr lang="en-US" sz="2800" baseline="30000" dirty="0"/>
              <a:t>nd</a:t>
            </a:r>
            <a:r>
              <a:rPr lang="en-US" sz="2800" dirty="0"/>
              <a:t> upper molar.</a:t>
            </a:r>
          </a:p>
        </p:txBody>
      </p:sp>
      <p:pic>
        <p:nvPicPr>
          <p:cNvPr id="3" name="Content Placeholder 6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0126" y="1326353"/>
            <a:ext cx="3390900" cy="429736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00400" y="381000"/>
            <a:ext cx="27879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Parotid duct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616723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Carcinoma of salivary glands</a:t>
            </a:r>
            <a:br>
              <a:rPr lang="en-US" sz="3500">
                <a:solidFill>
                  <a:srgbClr val="FFFFFF"/>
                </a:solidFill>
              </a:rPr>
            </a:br>
            <a:endParaRPr lang="en-US" sz="35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9FD60D9-D582-EE1A-E123-CFFA3F2E28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49474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72809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endParaRPr lang="en-US" sz="35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2F0BB19C-99A4-44CF-A3F4-0BE74D75D2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10139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78574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endParaRPr lang="en-US" sz="35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7EFE950B-7042-8A7F-5E99-2BAE8E4D41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21758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97180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endParaRPr lang="en-US" sz="350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674C5BE-AA25-D631-AEA3-D8095D8886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8092205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43360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Any Question</a:t>
            </a:r>
          </a:p>
        </p:txBody>
      </p:sp>
    </p:spTree>
    <p:extLst>
      <p:ext uri="{BB962C8B-B14F-4D97-AF65-F5344CB8AC3E}">
        <p14:creationId xmlns:p14="http://schemas.microsoft.com/office/powerpoint/2010/main" val="149086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457199"/>
            <a:ext cx="43156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Submandibular gland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161765"/>
            <a:ext cx="43468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dirty="0"/>
              <a:t>Mucous and serous cells.</a:t>
            </a:r>
          </a:p>
          <a:p>
            <a:endParaRPr lang="en-US" sz="2800" dirty="0"/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Submandibular triangle: between anterior and posterior bellies of </a:t>
            </a:r>
            <a:r>
              <a:rPr lang="en-US" sz="2800" dirty="0" err="1"/>
              <a:t>digastrics</a:t>
            </a:r>
            <a:r>
              <a:rPr lang="en-US" sz="2800" dirty="0"/>
              <a:t>' and inferior margin of the mandible.</a:t>
            </a:r>
          </a:p>
          <a:p>
            <a:endParaRPr lang="en-US" sz="2800" dirty="0"/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Medial and inferior to the mandible.</a:t>
            </a:r>
          </a:p>
        </p:txBody>
      </p:sp>
      <p:pic>
        <p:nvPicPr>
          <p:cNvPr id="4" name="Content Placeholder 6" descr="salivary_anatomy_net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600201"/>
            <a:ext cx="3657600" cy="452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963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6600" y="431074"/>
            <a:ext cx="2670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Wharton’s duct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371600"/>
            <a:ext cx="4648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dirty="0"/>
              <a:t>Exits the gland from the medial surface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travels between  the hyoglossus and mylohyoid muscles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enters the genioglossus muscle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opens into mouth just lateral to lingual frenulum.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CN XII is inferior to the duct and lingual nerve is superior to the duct.</a:t>
            </a:r>
          </a:p>
        </p:txBody>
      </p:sp>
      <p:pic>
        <p:nvPicPr>
          <p:cNvPr id="4" name="Content Placeholder 6" descr="Unknow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0" y="1981200"/>
            <a:ext cx="3048000" cy="344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034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470263"/>
            <a:ext cx="32111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Sublingual glands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304800" y="1177197"/>
            <a:ext cx="4572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dirty="0"/>
              <a:t>Mucous secreting.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Just below the floor of mouth mucosa.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Bordered by genioglossus/</a:t>
            </a:r>
            <a:r>
              <a:rPr lang="en-US" sz="2800" dirty="0" err="1"/>
              <a:t>hyoglosss</a:t>
            </a:r>
            <a:r>
              <a:rPr lang="en-US" sz="2800" dirty="0"/>
              <a:t> medially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 mandible laterally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mylohyoid inferiorly.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Wharton’s duct and lingual n. travel </a:t>
            </a:r>
            <a:r>
              <a:rPr lang="en-US" sz="2800" dirty="0" err="1"/>
              <a:t>beween</a:t>
            </a:r>
            <a:r>
              <a:rPr lang="en-US" sz="2800" dirty="0"/>
              <a:t> SL gland and genioglossus muscle.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/>
              <a:t>No fascial capsule.</a:t>
            </a:r>
          </a:p>
        </p:txBody>
      </p:sp>
      <p:pic>
        <p:nvPicPr>
          <p:cNvPr id="4" name="Content Placeholder 6" descr="salivary_anatomy_net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417639"/>
            <a:ext cx="3886200" cy="470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375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954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b="1" dirty="0"/>
              <a:t>Ducts of </a:t>
            </a:r>
            <a:r>
              <a:rPr lang="en-US" sz="2800" b="1" dirty="0" err="1"/>
              <a:t>Rivinus</a:t>
            </a:r>
            <a:r>
              <a:rPr lang="en-US" sz="2800" b="1" dirty="0"/>
              <a:t> (~10) along the superior aspect of the gland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b="1" dirty="0"/>
              <a:t> open into the mouth along sublingual fold in the floor of mouth. </a:t>
            </a:r>
          </a:p>
        </p:txBody>
      </p:sp>
      <p:pic>
        <p:nvPicPr>
          <p:cNvPr id="3" name="Content Placeholder 6" descr="HdzKcil11.Ztn53uvNALog_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1371600"/>
            <a:ext cx="3314700" cy="4754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776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00762" y="563918"/>
            <a:ext cx="3089954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823851" y="885651"/>
            <a:ext cx="2422352" cy="4624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Minor salivary glands</a:t>
            </a:r>
            <a:endParaRPr lang="en-US" sz="44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34031" y="885651"/>
            <a:ext cx="4893915" cy="4616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/>
              <a:t>Either mucous/ serous or both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100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/>
              <a:t>600-1000 /person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100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/>
              <a:t>Each gland has it’s own duct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100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/>
              <a:t>Found most commonly in buccal, labial, palatal, and lingual regions</a:t>
            </a:r>
          </a:p>
        </p:txBody>
      </p:sp>
    </p:spTree>
    <p:extLst>
      <p:ext uri="{BB962C8B-B14F-4D97-AF65-F5344CB8AC3E}">
        <p14:creationId xmlns:p14="http://schemas.microsoft.com/office/powerpoint/2010/main" val="3417199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4610</TotalTime>
  <Words>1860</Words>
  <Application>Microsoft Macintosh PowerPoint</Application>
  <PresentationFormat>On-screen Show (4:3)</PresentationFormat>
  <Paragraphs>332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Courier New</vt:lpstr>
      <vt:lpstr>Office Theme</vt:lpstr>
      <vt:lpstr>Salivary glands</vt:lpstr>
      <vt:lpstr>Surgical anatomy </vt:lpstr>
      <vt:lpstr>Parotid gland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Symptoms </vt:lpstr>
      <vt:lpstr>Signs </vt:lpstr>
      <vt:lpstr>Signs</vt:lpstr>
      <vt:lpstr>Complication </vt:lpstr>
      <vt:lpstr>PowerPoint Presentation</vt:lpstr>
      <vt:lpstr>PowerPoint Presentation</vt:lpstr>
      <vt:lpstr>Acute viral Parotitis</vt:lpstr>
      <vt:lpstr>Recurrent Subacute and Chronic Pyogenic Sialoadenitis </vt:lpstr>
      <vt:lpstr>Chronic sialoadenitis</vt:lpstr>
      <vt:lpstr>PowerPoint Presentation</vt:lpstr>
      <vt:lpstr>Salivary Stone (sialolithiasis)</vt:lpstr>
      <vt:lpstr>Salivary Stone (sialolithiasis)</vt:lpstr>
      <vt:lpstr>Salivary Stone (sialolithiasis)</vt:lpstr>
      <vt:lpstr>Salivary Stone (sialolithiasis)</vt:lpstr>
      <vt:lpstr>Investigation </vt:lpstr>
      <vt:lpstr>Treatment</vt:lpstr>
      <vt:lpstr>Autoimmune Diseases </vt:lpstr>
      <vt:lpstr>Frey’s syndrome (Gustatory sweating) </vt:lpstr>
      <vt:lpstr>PowerPoint Presentation</vt:lpstr>
      <vt:lpstr>Pleomorphic adenoma(Mixed tumor) </vt:lpstr>
      <vt:lpstr>Pleomorphic adenoma(Mixed tumor) </vt:lpstr>
      <vt:lpstr>Pleomorphic adenoma(Mixed tumor) </vt:lpstr>
      <vt:lpstr>Pleomorphic adenoma(Mixed tumor) </vt:lpstr>
      <vt:lpstr>Monomorphic Adenoma (Warthin’s tumor) </vt:lpstr>
      <vt:lpstr>PowerPoint Presentation</vt:lpstr>
      <vt:lpstr>Carcinoma of salivary glands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Salivary glands</dc:title>
  <dc:creator>Administrator1</dc:creator>
  <cp:lastModifiedBy>Nadir F. AlDajani</cp:lastModifiedBy>
  <cp:revision>43</cp:revision>
  <dcterms:created xsi:type="dcterms:W3CDTF">2016-11-08T06:30:40Z</dcterms:created>
  <dcterms:modified xsi:type="dcterms:W3CDTF">2023-01-31T18:59:41Z</dcterms:modified>
</cp:coreProperties>
</file>