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71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08" y="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microsoft.com/office/2016/11/relationships/changesInfo" Target="changesInfos/changesInfo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alk F" userId="0ce5ef93c6cc7083" providerId="LiveId" clId="{385D96FC-C3ED-6348-A76F-51CF175FC4A8}"/>
    <pc:docChg chg="undo addSld delSld">
      <pc:chgData name="Dralk F" userId="0ce5ef93c6cc7083" providerId="LiveId" clId="{385D96FC-C3ED-6348-A76F-51CF175FC4A8}" dt="2024-09-03T13:52:05.780" v="28" actId="2696"/>
      <pc:docMkLst>
        <pc:docMk/>
      </pc:docMkLst>
      <pc:sldChg chg="del">
        <pc:chgData name="Dralk F" userId="0ce5ef93c6cc7083" providerId="LiveId" clId="{385D96FC-C3ED-6348-A76F-51CF175FC4A8}" dt="2024-09-03T13:49:57.937" v="0" actId="2696"/>
        <pc:sldMkLst>
          <pc:docMk/>
          <pc:sldMk cId="3590252050" sldId="256"/>
        </pc:sldMkLst>
      </pc:sldChg>
      <pc:sldChg chg="del">
        <pc:chgData name="Dralk F" userId="0ce5ef93c6cc7083" providerId="LiveId" clId="{385D96FC-C3ED-6348-A76F-51CF175FC4A8}" dt="2024-09-03T13:49:58.540" v="1" actId="2696"/>
        <pc:sldMkLst>
          <pc:docMk/>
          <pc:sldMk cId="1545414485" sldId="257"/>
        </pc:sldMkLst>
      </pc:sldChg>
      <pc:sldChg chg="del">
        <pc:chgData name="Dralk F" userId="0ce5ef93c6cc7083" providerId="LiveId" clId="{385D96FC-C3ED-6348-A76F-51CF175FC4A8}" dt="2024-09-03T13:50:18.424" v="4" actId="2696"/>
        <pc:sldMkLst>
          <pc:docMk/>
          <pc:sldMk cId="2304256901" sldId="258"/>
        </pc:sldMkLst>
      </pc:sldChg>
      <pc:sldChg chg="del">
        <pc:chgData name="Dralk F" userId="0ce5ef93c6cc7083" providerId="LiveId" clId="{385D96FC-C3ED-6348-A76F-51CF175FC4A8}" dt="2024-09-03T13:50:07.577" v="2" actId="2696"/>
        <pc:sldMkLst>
          <pc:docMk/>
          <pc:sldMk cId="755164107" sldId="259"/>
        </pc:sldMkLst>
      </pc:sldChg>
      <pc:sldChg chg="del">
        <pc:chgData name="Dralk F" userId="0ce5ef93c6cc7083" providerId="LiveId" clId="{385D96FC-C3ED-6348-A76F-51CF175FC4A8}" dt="2024-09-03T13:50:12.241" v="3" actId="2696"/>
        <pc:sldMkLst>
          <pc:docMk/>
          <pc:sldMk cId="710424315" sldId="260"/>
        </pc:sldMkLst>
      </pc:sldChg>
      <pc:sldChg chg="del">
        <pc:chgData name="Dralk F" userId="0ce5ef93c6cc7083" providerId="LiveId" clId="{385D96FC-C3ED-6348-A76F-51CF175FC4A8}" dt="2024-09-03T13:50:22.738" v="5" actId="2696"/>
        <pc:sldMkLst>
          <pc:docMk/>
          <pc:sldMk cId="3292615321" sldId="261"/>
        </pc:sldMkLst>
      </pc:sldChg>
      <pc:sldChg chg="del">
        <pc:chgData name="Dralk F" userId="0ce5ef93c6cc7083" providerId="LiveId" clId="{385D96FC-C3ED-6348-A76F-51CF175FC4A8}" dt="2024-09-03T13:51:36.893" v="20" actId="2696"/>
        <pc:sldMkLst>
          <pc:docMk/>
          <pc:sldMk cId="3118150767" sldId="262"/>
        </pc:sldMkLst>
      </pc:sldChg>
      <pc:sldChg chg="del">
        <pc:chgData name="Dralk F" userId="0ce5ef93c6cc7083" providerId="LiveId" clId="{385D96FC-C3ED-6348-A76F-51CF175FC4A8}" dt="2024-09-03T13:50:30.794" v="7" actId="2696"/>
        <pc:sldMkLst>
          <pc:docMk/>
          <pc:sldMk cId="3312815046" sldId="263"/>
        </pc:sldMkLst>
      </pc:sldChg>
      <pc:sldChg chg="del">
        <pc:chgData name="Dralk F" userId="0ce5ef93c6cc7083" providerId="LiveId" clId="{385D96FC-C3ED-6348-A76F-51CF175FC4A8}" dt="2024-09-03T13:50:26.893" v="6" actId="2696"/>
        <pc:sldMkLst>
          <pc:docMk/>
          <pc:sldMk cId="2258028728" sldId="264"/>
        </pc:sldMkLst>
      </pc:sldChg>
      <pc:sldChg chg="del">
        <pc:chgData name="Dralk F" userId="0ce5ef93c6cc7083" providerId="LiveId" clId="{385D96FC-C3ED-6348-A76F-51CF175FC4A8}" dt="2024-09-03T13:50:36.691" v="8" actId="2696"/>
        <pc:sldMkLst>
          <pc:docMk/>
          <pc:sldMk cId="3514628572" sldId="265"/>
        </pc:sldMkLst>
      </pc:sldChg>
      <pc:sldChg chg="del">
        <pc:chgData name="Dralk F" userId="0ce5ef93c6cc7083" providerId="LiveId" clId="{385D96FC-C3ED-6348-A76F-51CF175FC4A8}" dt="2024-09-03T13:50:43.426" v="9" actId="2696"/>
        <pc:sldMkLst>
          <pc:docMk/>
          <pc:sldMk cId="4140443180" sldId="266"/>
        </pc:sldMkLst>
      </pc:sldChg>
      <pc:sldChg chg="del">
        <pc:chgData name="Dralk F" userId="0ce5ef93c6cc7083" providerId="LiveId" clId="{385D96FC-C3ED-6348-A76F-51CF175FC4A8}" dt="2024-09-03T13:50:48.812" v="10" actId="2696"/>
        <pc:sldMkLst>
          <pc:docMk/>
          <pc:sldMk cId="713453440" sldId="267"/>
        </pc:sldMkLst>
      </pc:sldChg>
      <pc:sldChg chg="del">
        <pc:chgData name="Dralk F" userId="0ce5ef93c6cc7083" providerId="LiveId" clId="{385D96FC-C3ED-6348-A76F-51CF175FC4A8}" dt="2024-09-03T13:50:53.105" v="11" actId="2696"/>
        <pc:sldMkLst>
          <pc:docMk/>
          <pc:sldMk cId="30445486" sldId="268"/>
        </pc:sldMkLst>
      </pc:sldChg>
      <pc:sldChg chg="del">
        <pc:chgData name="Dralk F" userId="0ce5ef93c6cc7083" providerId="LiveId" clId="{385D96FC-C3ED-6348-A76F-51CF175FC4A8}" dt="2024-09-03T13:50:56.606" v="12" actId="2696"/>
        <pc:sldMkLst>
          <pc:docMk/>
          <pc:sldMk cId="3356609476" sldId="269"/>
        </pc:sldMkLst>
      </pc:sldChg>
      <pc:sldChg chg="add del">
        <pc:chgData name="Dralk F" userId="0ce5ef93c6cc7083" providerId="LiveId" clId="{385D96FC-C3ED-6348-A76F-51CF175FC4A8}" dt="2024-09-03T13:51:30.815" v="19" actId="2696"/>
        <pc:sldMkLst>
          <pc:docMk/>
          <pc:sldMk cId="3817898466" sldId="270"/>
        </pc:sldMkLst>
      </pc:sldChg>
      <pc:sldChg chg="del">
        <pc:chgData name="Dralk F" userId="0ce5ef93c6cc7083" providerId="LiveId" clId="{385D96FC-C3ED-6348-A76F-51CF175FC4A8}" dt="2024-09-03T13:51:07.245" v="15" actId="2696"/>
        <pc:sldMkLst>
          <pc:docMk/>
          <pc:sldMk cId="3356605815" sldId="271"/>
        </pc:sldMkLst>
      </pc:sldChg>
      <pc:sldChg chg="del">
        <pc:chgData name="Dralk F" userId="0ce5ef93c6cc7083" providerId="LiveId" clId="{385D96FC-C3ED-6348-A76F-51CF175FC4A8}" dt="2024-09-03T13:51:06.520" v="14" actId="2696"/>
        <pc:sldMkLst>
          <pc:docMk/>
          <pc:sldMk cId="503511088" sldId="272"/>
        </pc:sldMkLst>
      </pc:sldChg>
      <pc:sldChg chg="del">
        <pc:chgData name="Dralk F" userId="0ce5ef93c6cc7083" providerId="LiveId" clId="{385D96FC-C3ED-6348-A76F-51CF175FC4A8}" dt="2024-09-03T13:51:05.799" v="13" actId="2696"/>
        <pc:sldMkLst>
          <pc:docMk/>
          <pc:sldMk cId="3309465506" sldId="273"/>
        </pc:sldMkLst>
      </pc:sldChg>
      <pc:sldChg chg="del">
        <pc:chgData name="Dralk F" userId="0ce5ef93c6cc7083" providerId="LiveId" clId="{385D96FC-C3ED-6348-A76F-51CF175FC4A8}" dt="2024-09-03T13:51:14.885" v="16" actId="2696"/>
        <pc:sldMkLst>
          <pc:docMk/>
          <pc:sldMk cId="1294677799" sldId="274"/>
        </pc:sldMkLst>
      </pc:sldChg>
      <pc:sldChg chg="add del">
        <pc:chgData name="Dralk F" userId="0ce5ef93c6cc7083" providerId="LiveId" clId="{385D96FC-C3ED-6348-A76F-51CF175FC4A8}" dt="2024-09-03T13:51:54.780" v="26" actId="2696"/>
        <pc:sldMkLst>
          <pc:docMk/>
          <pc:sldMk cId="3959657329" sldId="275"/>
        </pc:sldMkLst>
      </pc:sldChg>
      <pc:sldChg chg="add del">
        <pc:chgData name="Dralk F" userId="0ce5ef93c6cc7083" providerId="LiveId" clId="{385D96FC-C3ED-6348-A76F-51CF175FC4A8}" dt="2024-09-03T13:51:53.810" v="25" actId="2696"/>
        <pc:sldMkLst>
          <pc:docMk/>
          <pc:sldMk cId="3638825826" sldId="276"/>
        </pc:sldMkLst>
      </pc:sldChg>
      <pc:sldChg chg="del">
        <pc:chgData name="Dralk F" userId="0ce5ef93c6cc7083" providerId="LiveId" clId="{385D96FC-C3ED-6348-A76F-51CF175FC4A8}" dt="2024-09-03T13:52:05.123" v="27" actId="2696"/>
        <pc:sldMkLst>
          <pc:docMk/>
          <pc:sldMk cId="3056331723" sldId="277"/>
        </pc:sldMkLst>
      </pc:sldChg>
      <pc:sldChg chg="del">
        <pc:chgData name="Dralk F" userId="0ce5ef93c6cc7083" providerId="LiveId" clId="{385D96FC-C3ED-6348-A76F-51CF175FC4A8}" dt="2024-09-03T13:52:05.780" v="28" actId="2696"/>
        <pc:sldMkLst>
          <pc:docMk/>
          <pc:sldMk cId="1669841835" sldId="27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A1A17-CA29-8544-79D3-BF2A197E2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A958CE-E422-DAC6-43D9-0DD6162B1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D953D7-FAE4-7102-5C2A-D00A18DEF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3F23B1-ED85-5BCF-B293-864928CCB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1F6F9-8657-44F9-8F75-0253E8025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9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6149-14A0-C590-1E87-42B86DE4F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2D08B3-3A09-42F1-680A-DBB3A5F9FB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80B03-C1CD-DCB6-8B9C-86D7C2A7E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ACDE0-46A5-12F2-BAD9-CC36884B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D480B-F85C-F8BE-59A1-85544E8D9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61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B86A0C-47D2-62BD-8A61-6A7FAA418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E2987D-A9CB-441D-CC11-21EEDCCC10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E3101F-47F6-BDA4-23AA-05CA763E6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7F5448-BFD1-EB1B-AAB7-A6AE630FD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B15EF-44A9-1A00-78C1-CEA54C162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2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8C5D3-FCC3-A332-5A5A-9D63ABE13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666F4-882E-7B6F-72CD-56FA411C52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93647-3DFF-5FFA-56CF-DB7C04C27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EC94A-D194-3F3F-4AB3-D326C758D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D19BD-90E1-34F8-9645-5DF961F5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704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48003-9684-DA40-FC23-42367AC7BA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7B2B9-68CC-9562-C8CE-D2B0A970B5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E923BC-47F1-C2C9-81E4-07D5A1FDF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AAD95F-2757-ADFB-FE9D-2CF8DC3E4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2F117F-8502-0BD9-3FD8-DACF1EBAE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24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98C0A-905D-FAFF-1A36-CF22E9E4D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FB686-DC49-AD5A-F54E-C702607EFF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F9F0EE-27E5-2504-6392-15D7D681E0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9D48-AD3A-C936-9CCA-BC0C071BD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6D02E-B6C9-1FF3-79C2-693622CB6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D97FD-3900-A000-3318-BF6373E59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724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F961-AFF7-EB00-7A9E-F92F4E7A8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B0F1C-5C23-7C2B-4942-B22A6AB9A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87CC52-A02A-5513-D2C0-0DDFEED4A0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93693-98E1-24DF-1044-6491F86E8E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D6EE5F-5663-F07B-8043-F53EEC799F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ECFB1C-F58E-829D-F9ED-A9B4E1B03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8D84D5-37A6-C4DC-0176-7846BA81B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C454B-1145-55CD-AAC6-E2C6650C3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2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841E8-5644-B580-E69A-CE659992F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AB0C5E-F176-6ED5-84AA-50D897ABD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FBDA4-E75C-9E55-BB94-221DEADAA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62B3AF-3621-0C3D-8C2F-9ED99A88B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4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922226-89E5-29D9-0ADC-5E73B0A90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029E68-4105-437F-FA84-00E3A6FAD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AC81E6-4C0C-AF3D-4FC3-B896852CA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85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5B296-DC13-4A24-66A9-577BAE148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45FDFC-60A7-81DE-46ED-603717F53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5C6F03-7244-BB89-BD8A-1711B2999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C9F46-CEAC-5886-523F-D220FA7D5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5C953E-4584-DECA-AF36-9CBF016B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2C5423-40A1-7E20-1E5E-13204B51F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97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6D887-4CA8-8C56-B671-1EEAD6609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EEECFC-6911-FA8E-9C0C-1F02C5076C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7B69F0-0781-1CB4-CED7-72D5B85456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A1D74D-E62C-28C3-0786-D989FDC2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3E540-DF0F-7E96-C208-3D4C17ACF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1AF907-1B97-B689-B01E-F2978DB13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29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0CB7C0-5CFC-CE4E-58A3-2565358F5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FA1C06-B97C-8C1C-AFF7-9CB594CF94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9DD892-C3A8-748B-F126-A9F16BFC32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E1CB3-96FF-4663-863B-180984F0242C}" type="datetimeFigureOut">
              <a:rPr lang="en-US" smtClean="0"/>
              <a:t>9/3/24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29938D-06A6-9F54-9CF8-B1B3E1D75F2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4B51BC-8E96-042F-A4B1-750C4E1412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B0E7DC-BECB-45B0-8A32-3B7BD4C00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89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Arial</vt:lpstr>
      <vt:lpstr>Calibri</vt:lpstr>
      <vt:lpstr>Calibri Light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rheumatic fever</dc:title>
  <dc:creator>ISRA ABDELMAGIED</dc:creator>
  <cp:lastModifiedBy>Dralk F</cp:lastModifiedBy>
  <cp:revision>1</cp:revision>
  <dcterms:created xsi:type="dcterms:W3CDTF">2023-10-21T19:02:39Z</dcterms:created>
  <dcterms:modified xsi:type="dcterms:W3CDTF">2024-09-03T13:52:07Z</dcterms:modified>
</cp:coreProperties>
</file>