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4" r:id="rId6"/>
    <p:sldId id="274" r:id="rId7"/>
    <p:sldId id="275" r:id="rId8"/>
    <p:sldId id="276" r:id="rId9"/>
    <p:sldId id="286" r:id="rId10"/>
    <p:sldId id="283" r:id="rId11"/>
    <p:sldId id="284" r:id="rId12"/>
    <p:sldId id="285" r:id="rId13"/>
    <p:sldId id="288" r:id="rId14"/>
    <p:sldId id="289" r:id="rId15"/>
    <p:sldId id="290" r:id="rId16"/>
    <p:sldId id="278" r:id="rId17"/>
    <p:sldId id="279" r:id="rId18"/>
    <p:sldId id="280" r:id="rId19"/>
    <p:sldId id="281" r:id="rId20"/>
    <p:sldId id="291" r:id="rId21"/>
    <p:sldId id="292" r:id="rId22"/>
    <p:sldId id="293" r:id="rId23"/>
    <p:sldId id="294" r:id="rId24"/>
    <p:sldId id="305" r:id="rId25"/>
    <p:sldId id="309" r:id="rId26"/>
    <p:sldId id="306" r:id="rId27"/>
    <p:sldId id="313" r:id="rId28"/>
    <p:sldId id="296" r:id="rId29"/>
    <p:sldId id="298" r:id="rId30"/>
    <p:sldId id="320" r:id="rId31"/>
    <p:sldId id="321" r:id="rId32"/>
    <p:sldId id="319" r:id="rId33"/>
    <p:sldId id="314" r:id="rId34"/>
    <p:sldId id="318" r:id="rId35"/>
    <p:sldId id="300" r:id="rId36"/>
    <p:sldId id="299" r:id="rId37"/>
    <p:sldId id="312" r:id="rId38"/>
    <p:sldId id="307" r:id="rId39"/>
    <p:sldId id="325" r:id="rId40"/>
    <p:sldId id="326" r:id="rId41"/>
    <p:sldId id="301" r:id="rId42"/>
    <p:sldId id="295" r:id="rId43"/>
    <p:sldId id="323" r:id="rId44"/>
    <p:sldId id="322" r:id="rId45"/>
    <p:sldId id="32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94660"/>
  </p:normalViewPr>
  <p:slideViewPr>
    <p:cSldViewPr snapToGrid="0">
      <p:cViewPr varScale="1">
        <p:scale>
          <a:sx n="98" d="100"/>
          <a:sy n="98" d="100"/>
        </p:scale>
        <p:origin x="1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sour alqurashi" userId="02826f69932f7275" providerId="LiveId" clId="{D6985965-BE0A-457B-B42C-0F8BBEF1DFE3}"/>
    <pc:docChg chg="undo custSel addSld delSld modSld">
      <pc:chgData name="mansour alqurashi" userId="02826f69932f7275" providerId="LiveId" clId="{D6985965-BE0A-457B-B42C-0F8BBEF1DFE3}" dt="2024-08-09T22:35:48.442" v="833" actId="20577"/>
      <pc:docMkLst>
        <pc:docMk/>
      </pc:docMkLst>
      <pc:sldChg chg="modSp mod">
        <pc:chgData name="mansour alqurashi" userId="02826f69932f7275" providerId="LiveId" clId="{D6985965-BE0A-457B-B42C-0F8BBEF1DFE3}" dt="2024-08-09T19:19:32.881" v="0" actId="313"/>
        <pc:sldMkLst>
          <pc:docMk/>
          <pc:sldMk cId="1447928611" sldId="256"/>
        </pc:sldMkLst>
        <pc:spChg chg="mod">
          <ac:chgData name="mansour alqurashi" userId="02826f69932f7275" providerId="LiveId" clId="{D6985965-BE0A-457B-B42C-0F8BBEF1DFE3}" dt="2024-08-09T19:19:32.881" v="0" actId="313"/>
          <ac:spMkLst>
            <pc:docMk/>
            <pc:sldMk cId="1447928611" sldId="256"/>
            <ac:spMk id="2" creationId="{FFD53530-E2A1-4419-9057-F81AC2FFAC39}"/>
          </ac:spMkLst>
        </pc:spChg>
      </pc:sldChg>
      <pc:sldChg chg="modSp mod">
        <pc:chgData name="mansour alqurashi" userId="02826f69932f7275" providerId="LiveId" clId="{D6985965-BE0A-457B-B42C-0F8BBEF1DFE3}" dt="2024-08-09T19:23:59.280" v="6" actId="5793"/>
        <pc:sldMkLst>
          <pc:docMk/>
          <pc:sldMk cId="2904073853" sldId="257"/>
        </pc:sldMkLst>
        <pc:spChg chg="mod">
          <ac:chgData name="mansour alqurashi" userId="02826f69932f7275" providerId="LiveId" clId="{D6985965-BE0A-457B-B42C-0F8BBEF1DFE3}" dt="2024-08-09T19:23:59.280" v="6" actId="5793"/>
          <ac:spMkLst>
            <pc:docMk/>
            <pc:sldMk cId="2904073853" sldId="257"/>
            <ac:spMk id="3" creationId="{6D0E45A7-2DCC-4CCD-AC94-3DE28CB834DB}"/>
          </ac:spMkLst>
        </pc:spChg>
      </pc:sldChg>
      <pc:sldChg chg="modSp mod">
        <pc:chgData name="mansour alqurashi" userId="02826f69932f7275" providerId="LiveId" clId="{D6985965-BE0A-457B-B42C-0F8BBEF1DFE3}" dt="2024-08-09T19:32:55.228" v="43" actId="27636"/>
        <pc:sldMkLst>
          <pc:docMk/>
          <pc:sldMk cId="2342108144" sldId="261"/>
        </pc:sldMkLst>
        <pc:spChg chg="mod">
          <ac:chgData name="mansour alqurashi" userId="02826f69932f7275" providerId="LiveId" clId="{D6985965-BE0A-457B-B42C-0F8BBEF1DFE3}" dt="2024-08-09T19:32:55.228" v="43" actId="27636"/>
          <ac:spMkLst>
            <pc:docMk/>
            <pc:sldMk cId="2342108144" sldId="261"/>
            <ac:spMk id="3" creationId="{75BA961C-1FD2-4767-B1FA-0F08E8B2FA8C}"/>
          </ac:spMkLst>
        </pc:spChg>
      </pc:sldChg>
      <pc:sldChg chg="modSp mod">
        <pc:chgData name="mansour alqurashi" userId="02826f69932f7275" providerId="LiveId" clId="{D6985965-BE0A-457B-B42C-0F8BBEF1DFE3}" dt="2024-08-09T19:41:26.417" v="115" actId="6549"/>
        <pc:sldMkLst>
          <pc:docMk/>
          <pc:sldMk cId="1706924060" sldId="262"/>
        </pc:sldMkLst>
        <pc:spChg chg="mod">
          <ac:chgData name="mansour alqurashi" userId="02826f69932f7275" providerId="LiveId" clId="{D6985965-BE0A-457B-B42C-0F8BBEF1DFE3}" dt="2024-08-09T19:41:26.417" v="115" actId="6549"/>
          <ac:spMkLst>
            <pc:docMk/>
            <pc:sldMk cId="1706924060" sldId="262"/>
            <ac:spMk id="3" creationId="{24C4E030-8060-41D9-8625-5513D35DEDE1}"/>
          </ac:spMkLst>
        </pc:spChg>
      </pc:sldChg>
      <pc:sldChg chg="modSp mod">
        <pc:chgData name="mansour alqurashi" userId="02826f69932f7275" providerId="LiveId" clId="{D6985965-BE0A-457B-B42C-0F8BBEF1DFE3}" dt="2024-08-09T19:52:48.367" v="187" actId="20577"/>
        <pc:sldMkLst>
          <pc:docMk/>
          <pc:sldMk cId="356154349" sldId="264"/>
        </pc:sldMkLst>
        <pc:spChg chg="mod">
          <ac:chgData name="mansour alqurashi" userId="02826f69932f7275" providerId="LiveId" clId="{D6985965-BE0A-457B-B42C-0F8BBEF1DFE3}" dt="2024-08-09T19:52:48.367" v="187" actId="20577"/>
          <ac:spMkLst>
            <pc:docMk/>
            <pc:sldMk cId="356154349" sldId="264"/>
            <ac:spMk id="3" creationId="{EECAD3B6-77FA-4DBB-87E6-920A208E1FA9}"/>
          </ac:spMkLst>
        </pc:spChg>
      </pc:sldChg>
      <pc:sldChg chg="modSp mod">
        <pc:chgData name="mansour alqurashi" userId="02826f69932f7275" providerId="LiveId" clId="{D6985965-BE0A-457B-B42C-0F8BBEF1DFE3}" dt="2024-08-09T20:55:15.087" v="278" actId="20577"/>
        <pc:sldMkLst>
          <pc:docMk/>
          <pc:sldMk cId="1660526204" sldId="289"/>
        </pc:sldMkLst>
        <pc:spChg chg="mod">
          <ac:chgData name="mansour alqurashi" userId="02826f69932f7275" providerId="LiveId" clId="{D6985965-BE0A-457B-B42C-0F8BBEF1DFE3}" dt="2024-08-09T20:55:15.087" v="278" actId="20577"/>
          <ac:spMkLst>
            <pc:docMk/>
            <pc:sldMk cId="1660526204" sldId="289"/>
            <ac:spMk id="3" creationId="{6D9C5F84-88BD-4585-ADA8-22BCBE0CF341}"/>
          </ac:spMkLst>
        </pc:spChg>
      </pc:sldChg>
      <pc:sldChg chg="modSp mod">
        <pc:chgData name="mansour alqurashi" userId="02826f69932f7275" providerId="LiveId" clId="{D6985965-BE0A-457B-B42C-0F8BBEF1DFE3}" dt="2024-08-09T21:01:50.444" v="279" actId="1076"/>
        <pc:sldMkLst>
          <pc:docMk/>
          <pc:sldMk cId="4182313335" sldId="305"/>
        </pc:sldMkLst>
        <pc:picChg chg="mod">
          <ac:chgData name="mansour alqurashi" userId="02826f69932f7275" providerId="LiveId" clId="{D6985965-BE0A-457B-B42C-0F8BBEF1DFE3}" dt="2024-08-09T21:01:50.444" v="279" actId="1076"/>
          <ac:picMkLst>
            <pc:docMk/>
            <pc:sldMk cId="4182313335" sldId="305"/>
            <ac:picMk id="6" creationId="{2230C8F9-19AC-48D0-8488-AADB9CD4EE37}"/>
          </ac:picMkLst>
        </pc:picChg>
      </pc:sldChg>
      <pc:sldChg chg="modSp mod">
        <pc:chgData name="mansour alqurashi" userId="02826f69932f7275" providerId="LiveId" clId="{D6985965-BE0A-457B-B42C-0F8BBEF1DFE3}" dt="2024-08-09T21:05:20.938" v="281" actId="6549"/>
        <pc:sldMkLst>
          <pc:docMk/>
          <pc:sldMk cId="3153159158" sldId="309"/>
        </pc:sldMkLst>
        <pc:spChg chg="mod">
          <ac:chgData name="mansour alqurashi" userId="02826f69932f7275" providerId="LiveId" clId="{D6985965-BE0A-457B-B42C-0F8BBEF1DFE3}" dt="2024-08-09T21:05:20.938" v="281" actId="6549"/>
          <ac:spMkLst>
            <pc:docMk/>
            <pc:sldMk cId="3153159158" sldId="309"/>
            <ac:spMk id="3" creationId="{8F41A696-837A-42A8-9BD1-487BF886076A}"/>
          </ac:spMkLst>
        </pc:spChg>
      </pc:sldChg>
      <pc:sldChg chg="modSp mod">
        <pc:chgData name="mansour alqurashi" userId="02826f69932f7275" providerId="LiveId" clId="{D6985965-BE0A-457B-B42C-0F8BBEF1DFE3}" dt="2024-08-09T21:10:46.343" v="292" actId="6549"/>
        <pc:sldMkLst>
          <pc:docMk/>
          <pc:sldMk cId="747501910" sldId="313"/>
        </pc:sldMkLst>
        <pc:spChg chg="mod">
          <ac:chgData name="mansour alqurashi" userId="02826f69932f7275" providerId="LiveId" clId="{D6985965-BE0A-457B-B42C-0F8BBEF1DFE3}" dt="2024-08-09T21:10:46.343" v="292" actId="6549"/>
          <ac:spMkLst>
            <pc:docMk/>
            <pc:sldMk cId="747501910" sldId="313"/>
            <ac:spMk id="3" creationId="{4FE2A855-B778-4E12-BF1A-313B571A082B}"/>
          </ac:spMkLst>
        </pc:spChg>
      </pc:sldChg>
      <pc:sldChg chg="del">
        <pc:chgData name="mansour alqurashi" userId="02826f69932f7275" providerId="LiveId" clId="{D6985965-BE0A-457B-B42C-0F8BBEF1DFE3}" dt="2024-08-09T19:26:36.766" v="18" actId="47"/>
        <pc:sldMkLst>
          <pc:docMk/>
          <pc:sldMk cId="1524459156" sldId="325"/>
        </pc:sldMkLst>
      </pc:sldChg>
      <pc:sldChg chg="addSp delSp modSp new mod">
        <pc:chgData name="mansour alqurashi" userId="02826f69932f7275" providerId="LiveId" clId="{D6985965-BE0A-457B-B42C-0F8BBEF1DFE3}" dt="2024-08-09T22:07:13.746" v="384"/>
        <pc:sldMkLst>
          <pc:docMk/>
          <pc:sldMk cId="3979735435" sldId="325"/>
        </pc:sldMkLst>
        <pc:spChg chg="mod">
          <ac:chgData name="mansour alqurashi" userId="02826f69932f7275" providerId="LiveId" clId="{D6985965-BE0A-457B-B42C-0F8BBEF1DFE3}" dt="2024-08-09T22:04:37.258" v="363" actId="14100"/>
          <ac:spMkLst>
            <pc:docMk/>
            <pc:sldMk cId="3979735435" sldId="325"/>
            <ac:spMk id="2" creationId="{07034496-265E-9CBA-8404-48427D79EFAD}"/>
          </ac:spMkLst>
        </pc:spChg>
        <pc:spChg chg="add del">
          <ac:chgData name="mansour alqurashi" userId="02826f69932f7275" providerId="LiveId" clId="{D6985965-BE0A-457B-B42C-0F8BBEF1DFE3}" dt="2024-08-09T22:01:50.171" v="347" actId="3680"/>
          <ac:spMkLst>
            <pc:docMk/>
            <pc:sldMk cId="3979735435" sldId="325"/>
            <ac:spMk id="3" creationId="{8C658046-C68E-3D09-0093-9C376AE8F62E}"/>
          </ac:spMkLst>
        </pc:spChg>
        <pc:graphicFrameChg chg="add del mod ord modGraphic">
          <ac:chgData name="mansour alqurashi" userId="02826f69932f7275" providerId="LiveId" clId="{D6985965-BE0A-457B-B42C-0F8BBEF1DFE3}" dt="2024-08-09T22:01:30.399" v="346" actId="3680"/>
          <ac:graphicFrameMkLst>
            <pc:docMk/>
            <pc:sldMk cId="3979735435" sldId="325"/>
            <ac:graphicFrameMk id="5" creationId="{F78E3118-0F5A-54CE-D3A4-FDBCE8BE9DBF}"/>
          </ac:graphicFrameMkLst>
        </pc:graphicFrameChg>
        <pc:graphicFrameChg chg="add mod ord modGraphic">
          <ac:chgData name="mansour alqurashi" userId="02826f69932f7275" providerId="LiveId" clId="{D6985965-BE0A-457B-B42C-0F8BBEF1DFE3}" dt="2024-08-09T22:07:13.746" v="384"/>
          <ac:graphicFrameMkLst>
            <pc:docMk/>
            <pc:sldMk cId="3979735435" sldId="325"/>
            <ac:graphicFrameMk id="6" creationId="{D36C8CCF-26C8-39A5-8902-E3922CAEF136}"/>
          </ac:graphicFrameMkLst>
        </pc:graphicFrameChg>
      </pc:sldChg>
      <pc:sldChg chg="addSp delSp modSp new del mod modClrScheme chgLayout">
        <pc:chgData name="mansour alqurashi" userId="02826f69932f7275" providerId="LiveId" clId="{D6985965-BE0A-457B-B42C-0F8BBEF1DFE3}" dt="2024-08-09T22:00:09.158" v="342" actId="47"/>
        <pc:sldMkLst>
          <pc:docMk/>
          <pc:sldMk cId="941262149" sldId="326"/>
        </pc:sldMkLst>
        <pc:spChg chg="del">
          <ac:chgData name="mansour alqurashi" userId="02826f69932f7275" providerId="LiveId" clId="{D6985965-BE0A-457B-B42C-0F8BBEF1DFE3}" dt="2024-08-09T21:56:57.683" v="326" actId="700"/>
          <ac:spMkLst>
            <pc:docMk/>
            <pc:sldMk cId="941262149" sldId="326"/>
            <ac:spMk id="2" creationId="{CB120314-8952-E4AB-2E56-493D79DEFC77}"/>
          </ac:spMkLst>
        </pc:spChg>
        <pc:spChg chg="del">
          <ac:chgData name="mansour alqurashi" userId="02826f69932f7275" providerId="LiveId" clId="{D6985965-BE0A-457B-B42C-0F8BBEF1DFE3}" dt="2024-08-09T21:56:57.683" v="326" actId="700"/>
          <ac:spMkLst>
            <pc:docMk/>
            <pc:sldMk cId="941262149" sldId="326"/>
            <ac:spMk id="3" creationId="{9DE7251E-4784-EFB3-2E76-6034BD07BBB7}"/>
          </ac:spMkLst>
        </pc:spChg>
        <pc:spChg chg="add mod">
          <ac:chgData name="mansour alqurashi" userId="02826f69932f7275" providerId="LiveId" clId="{D6985965-BE0A-457B-B42C-0F8BBEF1DFE3}" dt="2024-08-09T21:58:35.874" v="338" actId="14100"/>
          <ac:spMkLst>
            <pc:docMk/>
            <pc:sldMk cId="941262149" sldId="326"/>
            <ac:spMk id="5" creationId="{814D6533-ECF3-A457-EF8E-BA39EABCEEE7}"/>
          </ac:spMkLst>
        </pc:spChg>
        <pc:graphicFrameChg chg="add mod modGraphic">
          <ac:chgData name="mansour alqurashi" userId="02826f69932f7275" providerId="LiveId" clId="{D6985965-BE0A-457B-B42C-0F8BBEF1DFE3}" dt="2024-08-09T21:59:08.409" v="341" actId="14734"/>
          <ac:graphicFrameMkLst>
            <pc:docMk/>
            <pc:sldMk cId="941262149" sldId="326"/>
            <ac:graphicFrameMk id="4" creationId="{7C4ED00A-33AC-928D-C72A-1A3613B14DC2}"/>
          </ac:graphicFrameMkLst>
        </pc:graphicFrameChg>
      </pc:sldChg>
      <pc:sldChg chg="del">
        <pc:chgData name="mansour alqurashi" userId="02826f69932f7275" providerId="LiveId" clId="{D6985965-BE0A-457B-B42C-0F8BBEF1DFE3}" dt="2024-08-09T19:52:24.109" v="182" actId="47"/>
        <pc:sldMkLst>
          <pc:docMk/>
          <pc:sldMk cId="1722085058" sldId="326"/>
        </pc:sldMkLst>
      </pc:sldChg>
      <pc:sldChg chg="addSp delSp modSp new mod">
        <pc:chgData name="mansour alqurashi" userId="02826f69932f7275" providerId="LiveId" clId="{D6985965-BE0A-457B-B42C-0F8BBEF1DFE3}" dt="2024-08-09T22:35:48.442" v="833" actId="20577"/>
        <pc:sldMkLst>
          <pc:docMk/>
          <pc:sldMk cId="3048556744" sldId="326"/>
        </pc:sldMkLst>
        <pc:spChg chg="mod">
          <ac:chgData name="mansour alqurashi" userId="02826f69932f7275" providerId="LiveId" clId="{D6985965-BE0A-457B-B42C-0F8BBEF1DFE3}" dt="2024-08-09T22:10:09.502" v="392" actId="27636"/>
          <ac:spMkLst>
            <pc:docMk/>
            <pc:sldMk cId="3048556744" sldId="326"/>
            <ac:spMk id="2" creationId="{03D98312-3231-5E02-1234-988CFDBD307A}"/>
          </ac:spMkLst>
        </pc:spChg>
        <pc:spChg chg="del">
          <ac:chgData name="mansour alqurashi" userId="02826f69932f7275" providerId="LiveId" clId="{D6985965-BE0A-457B-B42C-0F8BBEF1DFE3}" dt="2024-08-09T22:09:51.347" v="386" actId="3680"/>
          <ac:spMkLst>
            <pc:docMk/>
            <pc:sldMk cId="3048556744" sldId="326"/>
            <ac:spMk id="3" creationId="{72F6EDFA-2AE9-F2CE-C1C7-FC152A16EF8F}"/>
          </ac:spMkLst>
        </pc:spChg>
        <pc:graphicFrameChg chg="add mod ord modGraphic">
          <ac:chgData name="mansour alqurashi" userId="02826f69932f7275" providerId="LiveId" clId="{D6985965-BE0A-457B-B42C-0F8BBEF1DFE3}" dt="2024-08-09T22:35:48.442" v="833" actId="20577"/>
          <ac:graphicFrameMkLst>
            <pc:docMk/>
            <pc:sldMk cId="3048556744" sldId="326"/>
            <ac:graphicFrameMk id="4" creationId="{289E31AA-98E8-F0E8-7F91-ABC68D9DA5CA}"/>
          </ac:graphicFrameMkLst>
        </pc:graphicFrameChg>
      </pc:sldChg>
    </pc:docChg>
  </pc:docChgLst>
  <pc:docChgLst>
    <pc:chgData name="mansour alqurashi" userId="02826f69932f7275" providerId="LiveId" clId="{41ECFA90-F46A-4304-94BE-27689A1FBD19}"/>
    <pc:docChg chg="undo custSel addSld delSld modSld">
      <pc:chgData name="mansour alqurashi" userId="02826f69932f7275" providerId="LiveId" clId="{41ECFA90-F46A-4304-94BE-27689A1FBD19}" dt="2022-10-04T17:20:02.160" v="272" actId="47"/>
      <pc:docMkLst>
        <pc:docMk/>
      </pc:docMkLst>
      <pc:sldChg chg="modSp mod">
        <pc:chgData name="mansour alqurashi" userId="02826f69932f7275" providerId="LiveId" clId="{41ECFA90-F46A-4304-94BE-27689A1FBD19}" dt="2022-10-04T16:52:07.551" v="211" actId="255"/>
        <pc:sldMkLst>
          <pc:docMk/>
          <pc:sldMk cId="1447928611" sldId="256"/>
        </pc:sldMkLst>
        <pc:spChg chg="mod">
          <ac:chgData name="mansour alqurashi" userId="02826f69932f7275" providerId="LiveId" clId="{41ECFA90-F46A-4304-94BE-27689A1FBD19}" dt="2022-10-04T16:51:48.902" v="208" actId="122"/>
          <ac:spMkLst>
            <pc:docMk/>
            <pc:sldMk cId="1447928611" sldId="256"/>
            <ac:spMk id="2" creationId="{FFD53530-E2A1-4419-9057-F81AC2FFAC39}"/>
          </ac:spMkLst>
        </pc:spChg>
        <pc:spChg chg="mod">
          <ac:chgData name="mansour alqurashi" userId="02826f69932f7275" providerId="LiveId" clId="{41ECFA90-F46A-4304-94BE-27689A1FBD19}" dt="2022-10-04T16:52:07.551" v="211" actId="255"/>
          <ac:spMkLst>
            <pc:docMk/>
            <pc:sldMk cId="1447928611" sldId="256"/>
            <ac:spMk id="3" creationId="{9BD2C604-9C8C-4280-8B29-CFDD3EDECA0B}"/>
          </ac:spMkLst>
        </pc:spChg>
      </pc:sldChg>
      <pc:sldChg chg="modSp mod">
        <pc:chgData name="mansour alqurashi" userId="02826f69932f7275" providerId="LiveId" clId="{41ECFA90-F46A-4304-94BE-27689A1FBD19}" dt="2022-10-04T15:12:11.994" v="53" actId="5793"/>
        <pc:sldMkLst>
          <pc:docMk/>
          <pc:sldMk cId="2904073853" sldId="257"/>
        </pc:sldMkLst>
        <pc:spChg chg="mod">
          <ac:chgData name="mansour alqurashi" userId="02826f69932f7275" providerId="LiveId" clId="{41ECFA90-F46A-4304-94BE-27689A1FBD19}" dt="2022-10-04T15:12:11.994" v="53" actId="5793"/>
          <ac:spMkLst>
            <pc:docMk/>
            <pc:sldMk cId="2904073853" sldId="257"/>
            <ac:spMk id="3" creationId="{6D0E45A7-2DCC-4CCD-AC94-3DE28CB834DB}"/>
          </ac:spMkLst>
        </pc:spChg>
      </pc:sldChg>
      <pc:sldChg chg="modSp mod">
        <pc:chgData name="mansour alqurashi" userId="02826f69932f7275" providerId="LiveId" clId="{41ECFA90-F46A-4304-94BE-27689A1FBD19}" dt="2022-10-04T15:15:00.584" v="79" actId="5793"/>
        <pc:sldMkLst>
          <pc:docMk/>
          <pc:sldMk cId="2342108144" sldId="261"/>
        </pc:sldMkLst>
        <pc:spChg chg="mod">
          <ac:chgData name="mansour alqurashi" userId="02826f69932f7275" providerId="LiveId" clId="{41ECFA90-F46A-4304-94BE-27689A1FBD19}" dt="2022-10-04T15:15:00.584" v="79" actId="5793"/>
          <ac:spMkLst>
            <pc:docMk/>
            <pc:sldMk cId="2342108144" sldId="261"/>
            <ac:spMk id="3" creationId="{75BA961C-1FD2-4767-B1FA-0F08E8B2FA8C}"/>
          </ac:spMkLst>
        </pc:spChg>
      </pc:sldChg>
      <pc:sldChg chg="modSp mod">
        <pc:chgData name="mansour alqurashi" userId="02826f69932f7275" providerId="LiveId" clId="{41ECFA90-F46A-4304-94BE-27689A1FBD19}" dt="2022-10-04T16:34:03.848" v="144" actId="5793"/>
        <pc:sldMkLst>
          <pc:docMk/>
          <pc:sldMk cId="1706924060" sldId="262"/>
        </pc:sldMkLst>
        <pc:spChg chg="mod">
          <ac:chgData name="mansour alqurashi" userId="02826f69932f7275" providerId="LiveId" clId="{41ECFA90-F46A-4304-94BE-27689A1FBD19}" dt="2022-10-04T16:34:03.848" v="144" actId="5793"/>
          <ac:spMkLst>
            <pc:docMk/>
            <pc:sldMk cId="1706924060" sldId="262"/>
            <ac:spMk id="3" creationId="{24C4E030-8060-41D9-8625-5513D35DEDE1}"/>
          </ac:spMkLst>
        </pc:spChg>
      </pc:sldChg>
      <pc:sldChg chg="modSp del">
        <pc:chgData name="mansour alqurashi" userId="02826f69932f7275" providerId="LiveId" clId="{41ECFA90-F46A-4304-94BE-27689A1FBD19}" dt="2022-10-04T16:26:36.437" v="102" actId="47"/>
        <pc:sldMkLst>
          <pc:docMk/>
          <pc:sldMk cId="2193967020" sldId="263"/>
        </pc:sldMkLst>
        <pc:spChg chg="mod">
          <ac:chgData name="mansour alqurashi" userId="02826f69932f7275" providerId="LiveId" clId="{41ECFA90-F46A-4304-94BE-27689A1FBD19}" dt="2022-10-04T15:02:45.892" v="10"/>
          <ac:spMkLst>
            <pc:docMk/>
            <pc:sldMk cId="2193967020" sldId="263"/>
            <ac:spMk id="3" creationId="{21265F94-2DED-401B-A5C1-60068F8DD2C9}"/>
          </ac:spMkLst>
        </pc:spChg>
      </pc:sldChg>
      <pc:sldChg chg="modSp mod">
        <pc:chgData name="mansour alqurashi" userId="02826f69932f7275" providerId="LiveId" clId="{41ECFA90-F46A-4304-94BE-27689A1FBD19}" dt="2022-10-04T16:48:44.214" v="201" actId="12"/>
        <pc:sldMkLst>
          <pc:docMk/>
          <pc:sldMk cId="356154349" sldId="264"/>
        </pc:sldMkLst>
        <pc:spChg chg="mod">
          <ac:chgData name="mansour alqurashi" userId="02826f69932f7275" providerId="LiveId" clId="{41ECFA90-F46A-4304-94BE-27689A1FBD19}" dt="2022-10-04T16:40:14.036" v="162" actId="14100"/>
          <ac:spMkLst>
            <pc:docMk/>
            <pc:sldMk cId="356154349" sldId="264"/>
            <ac:spMk id="2" creationId="{53B8350A-779D-47AE-8C77-38E612B5771A}"/>
          </ac:spMkLst>
        </pc:spChg>
        <pc:spChg chg="mod">
          <ac:chgData name="mansour alqurashi" userId="02826f69932f7275" providerId="LiveId" clId="{41ECFA90-F46A-4304-94BE-27689A1FBD19}" dt="2022-10-04T16:48:44.214" v="201" actId="12"/>
          <ac:spMkLst>
            <pc:docMk/>
            <pc:sldMk cId="356154349" sldId="264"/>
            <ac:spMk id="3" creationId="{EECAD3B6-77FA-4DBB-87E6-920A208E1FA9}"/>
          </ac:spMkLst>
        </pc:spChg>
      </pc:sldChg>
      <pc:sldChg chg="modSp del mod">
        <pc:chgData name="mansour alqurashi" userId="02826f69932f7275" providerId="LiveId" clId="{41ECFA90-F46A-4304-94BE-27689A1FBD19}" dt="2022-10-04T16:44:34.816" v="184" actId="47"/>
        <pc:sldMkLst>
          <pc:docMk/>
          <pc:sldMk cId="29642862" sldId="266"/>
        </pc:sldMkLst>
        <pc:spChg chg="mod">
          <ac:chgData name="mansour alqurashi" userId="02826f69932f7275" providerId="LiveId" clId="{41ECFA90-F46A-4304-94BE-27689A1FBD19}" dt="2022-10-04T16:43:53.368" v="176" actId="27636"/>
          <ac:spMkLst>
            <pc:docMk/>
            <pc:sldMk cId="29642862" sldId="266"/>
            <ac:spMk id="3" creationId="{6D9A77F0-F2A4-467F-B326-8E0A5877C0E2}"/>
          </ac:spMkLst>
        </pc:spChg>
      </pc:sldChg>
      <pc:sldChg chg="modSp del">
        <pc:chgData name="mansour alqurashi" userId="02826f69932f7275" providerId="LiveId" clId="{41ECFA90-F46A-4304-94BE-27689A1FBD19}" dt="2022-10-04T16:40:01.102" v="160" actId="47"/>
        <pc:sldMkLst>
          <pc:docMk/>
          <pc:sldMk cId="2390827177" sldId="267"/>
        </pc:sldMkLst>
        <pc:spChg chg="mod">
          <ac:chgData name="mansour alqurashi" userId="02826f69932f7275" providerId="LiveId" clId="{41ECFA90-F46A-4304-94BE-27689A1FBD19}" dt="2022-10-04T15:02:45.892" v="10"/>
          <ac:spMkLst>
            <pc:docMk/>
            <pc:sldMk cId="2390827177" sldId="267"/>
            <ac:spMk id="3" creationId="{0C3CF377-3453-4C20-9E65-084BCFD0C108}"/>
          </ac:spMkLst>
        </pc:spChg>
      </pc:sldChg>
      <pc:sldChg chg="modSp mod">
        <pc:chgData name="mansour alqurashi" userId="02826f69932f7275" providerId="LiveId" clId="{41ECFA90-F46A-4304-94BE-27689A1FBD19}" dt="2022-10-04T15:02:46.095" v="14" actId="27636"/>
        <pc:sldMkLst>
          <pc:docMk/>
          <pc:sldMk cId="0" sldId="275"/>
        </pc:sldMkLst>
        <pc:spChg chg="mod">
          <ac:chgData name="mansour alqurashi" userId="02826f69932f7275" providerId="LiveId" clId="{41ECFA90-F46A-4304-94BE-27689A1FBD19}" dt="2022-10-04T15:02:46.095" v="14" actId="27636"/>
          <ac:spMkLst>
            <pc:docMk/>
            <pc:sldMk cId="0" sldId="275"/>
            <ac:spMk id="23555" creationId="{5A41FEDC-038A-49E4-8C28-17AF09C80D61}"/>
          </ac:spMkLst>
        </pc:spChg>
      </pc:sldChg>
      <pc:sldChg chg="modSp del">
        <pc:chgData name="mansour alqurashi" userId="02826f69932f7275" providerId="LiveId" clId="{41ECFA90-F46A-4304-94BE-27689A1FBD19}" dt="2022-10-04T17:01:55.605" v="233" actId="47"/>
        <pc:sldMkLst>
          <pc:docMk/>
          <pc:sldMk cId="0" sldId="277"/>
        </pc:sldMkLst>
        <pc:spChg chg="mod">
          <ac:chgData name="mansour alqurashi" userId="02826f69932f7275" providerId="LiveId" clId="{41ECFA90-F46A-4304-94BE-27689A1FBD19}" dt="2022-10-04T15:02:45.892" v="10"/>
          <ac:spMkLst>
            <pc:docMk/>
            <pc:sldMk cId="0" sldId="277"/>
            <ac:spMk id="25603" creationId="{6E255DB6-02F8-4055-B8AE-24CFB6CFE81B}"/>
          </ac:spMkLst>
        </pc:spChg>
      </pc:sldChg>
      <pc:sldChg chg="modSp mod">
        <pc:chgData name="mansour alqurashi" userId="02826f69932f7275" providerId="LiveId" clId="{41ECFA90-F46A-4304-94BE-27689A1FBD19}" dt="2022-10-04T15:02:46.133" v="17" actId="27636"/>
        <pc:sldMkLst>
          <pc:docMk/>
          <pc:sldMk cId="0" sldId="278"/>
        </pc:sldMkLst>
        <pc:spChg chg="mod">
          <ac:chgData name="mansour alqurashi" userId="02826f69932f7275" providerId="LiveId" clId="{41ECFA90-F46A-4304-94BE-27689A1FBD19}" dt="2022-10-04T15:02:46.133" v="17" actId="27636"/>
          <ac:spMkLst>
            <pc:docMk/>
            <pc:sldMk cId="0" sldId="278"/>
            <ac:spMk id="26626" creationId="{C0903866-D2BE-4D8A-86D8-29DB2FCDA740}"/>
          </ac:spMkLst>
        </pc:spChg>
        <pc:spChg chg="mod">
          <ac:chgData name="mansour alqurashi" userId="02826f69932f7275" providerId="LiveId" clId="{41ECFA90-F46A-4304-94BE-27689A1FBD19}" dt="2022-10-04T15:02:45.892" v="10"/>
          <ac:spMkLst>
            <pc:docMk/>
            <pc:sldMk cId="0" sldId="278"/>
            <ac:spMk id="26627" creationId="{A7D60C97-2B0B-4D44-81D6-9BB84DEB369D}"/>
          </ac:spMkLst>
        </pc:spChg>
      </pc:sldChg>
      <pc:sldChg chg="modSp mod">
        <pc:chgData name="mansour alqurashi" userId="02826f69932f7275" providerId="LiveId" clId="{41ECFA90-F46A-4304-94BE-27689A1FBD19}" dt="2022-10-04T15:02:46.150" v="18" actId="27636"/>
        <pc:sldMkLst>
          <pc:docMk/>
          <pc:sldMk cId="0" sldId="280"/>
        </pc:sldMkLst>
        <pc:spChg chg="mod">
          <ac:chgData name="mansour alqurashi" userId="02826f69932f7275" providerId="LiveId" clId="{41ECFA90-F46A-4304-94BE-27689A1FBD19}" dt="2022-10-04T15:02:46.150" v="18" actId="27636"/>
          <ac:spMkLst>
            <pc:docMk/>
            <pc:sldMk cId="0" sldId="280"/>
            <ac:spMk id="28675" creationId="{69F77DEF-E653-48D0-B248-F98F1BD5CCEB}"/>
          </ac:spMkLst>
        </pc:spChg>
      </pc:sldChg>
      <pc:sldChg chg="del">
        <pc:chgData name="mansour alqurashi" userId="02826f69932f7275" providerId="LiveId" clId="{41ECFA90-F46A-4304-94BE-27689A1FBD19}" dt="2022-10-04T16:54:22.755" v="212" actId="47"/>
        <pc:sldMkLst>
          <pc:docMk/>
          <pc:sldMk cId="0" sldId="287"/>
        </pc:sldMkLst>
      </pc:sldChg>
      <pc:sldChg chg="modSp mod">
        <pc:chgData name="mansour alqurashi" userId="02826f69932f7275" providerId="LiveId" clId="{41ECFA90-F46A-4304-94BE-27689A1FBD19}" dt="2022-10-04T17:04:23.421" v="236" actId="20577"/>
        <pc:sldMkLst>
          <pc:docMk/>
          <pc:sldMk cId="2883879985" sldId="288"/>
        </pc:sldMkLst>
        <pc:spChg chg="mod">
          <ac:chgData name="mansour alqurashi" userId="02826f69932f7275" providerId="LiveId" clId="{41ECFA90-F46A-4304-94BE-27689A1FBD19}" dt="2022-10-04T16:58:44.664" v="214" actId="20577"/>
          <ac:spMkLst>
            <pc:docMk/>
            <pc:sldMk cId="2883879985" sldId="288"/>
            <ac:spMk id="2" creationId="{75167DED-EA62-4894-A40C-C6D14F110566}"/>
          </ac:spMkLst>
        </pc:spChg>
        <pc:spChg chg="mod">
          <ac:chgData name="mansour alqurashi" userId="02826f69932f7275" providerId="LiveId" clId="{41ECFA90-F46A-4304-94BE-27689A1FBD19}" dt="2022-10-04T17:04:23.421" v="236" actId="20577"/>
          <ac:spMkLst>
            <pc:docMk/>
            <pc:sldMk cId="2883879985" sldId="288"/>
            <ac:spMk id="3" creationId="{27DFEF42-D8F4-4FB9-8692-A7B2487541F1}"/>
          </ac:spMkLst>
        </pc:spChg>
      </pc:sldChg>
      <pc:sldChg chg="modSp mod">
        <pc:chgData name="mansour alqurashi" userId="02826f69932f7275" providerId="LiveId" clId="{41ECFA90-F46A-4304-94BE-27689A1FBD19}" dt="2022-10-04T15:02:46.124" v="16" actId="27636"/>
        <pc:sldMkLst>
          <pc:docMk/>
          <pc:sldMk cId="1660526204" sldId="289"/>
        </pc:sldMkLst>
        <pc:spChg chg="mod">
          <ac:chgData name="mansour alqurashi" userId="02826f69932f7275" providerId="LiveId" clId="{41ECFA90-F46A-4304-94BE-27689A1FBD19}" dt="2022-10-04T15:02:46.124" v="16" actId="27636"/>
          <ac:spMkLst>
            <pc:docMk/>
            <pc:sldMk cId="1660526204" sldId="289"/>
            <ac:spMk id="3" creationId="{6D9C5F84-88BD-4585-ADA8-22BCBE0CF341}"/>
          </ac:spMkLst>
        </pc:spChg>
      </pc:sldChg>
      <pc:sldChg chg="modSp mod">
        <pc:chgData name="mansour alqurashi" userId="02826f69932f7275" providerId="LiveId" clId="{41ECFA90-F46A-4304-94BE-27689A1FBD19}" dt="2022-10-04T17:07:36.128" v="251" actId="255"/>
        <pc:sldMkLst>
          <pc:docMk/>
          <pc:sldMk cId="440778158" sldId="290"/>
        </pc:sldMkLst>
        <pc:spChg chg="mod">
          <ac:chgData name="mansour alqurashi" userId="02826f69932f7275" providerId="LiveId" clId="{41ECFA90-F46A-4304-94BE-27689A1FBD19}" dt="2022-10-04T17:07:36.128" v="251" actId="255"/>
          <ac:spMkLst>
            <pc:docMk/>
            <pc:sldMk cId="440778158" sldId="290"/>
            <ac:spMk id="3" creationId="{F4773421-9F60-4084-9730-CB37748D3D15}"/>
          </ac:spMkLst>
        </pc:spChg>
      </pc:sldChg>
      <pc:sldChg chg="delSp modSp mod delDesignElem">
        <pc:chgData name="mansour alqurashi" userId="02826f69932f7275" providerId="LiveId" clId="{41ECFA90-F46A-4304-94BE-27689A1FBD19}" dt="2022-10-04T17:09:36.714" v="267" actId="14100"/>
        <pc:sldMkLst>
          <pc:docMk/>
          <pc:sldMk cId="2172383933" sldId="291"/>
        </pc:sldMkLst>
        <pc:spChg chg="mod">
          <ac:chgData name="mansour alqurashi" userId="02826f69932f7275" providerId="LiveId" clId="{41ECFA90-F46A-4304-94BE-27689A1FBD19}" dt="2022-10-04T17:09:36.714" v="267" actId="14100"/>
          <ac:spMkLst>
            <pc:docMk/>
            <pc:sldMk cId="2172383933" sldId="291"/>
            <ac:spMk id="5" creationId="{C5BB18F8-D8F7-42AC-8543-A12ED4835D51}"/>
          </ac:spMkLst>
        </pc:spChg>
        <pc:spChg chg="mod">
          <ac:chgData name="mansour alqurashi" userId="02826f69932f7275" providerId="LiveId" clId="{41ECFA90-F46A-4304-94BE-27689A1FBD19}" dt="2022-10-04T17:08:54.970" v="253" actId="20577"/>
          <ac:spMkLst>
            <pc:docMk/>
            <pc:sldMk cId="2172383933" sldId="291"/>
            <ac:spMk id="6" creationId="{339F082A-C260-4DC4-A186-1BE671CB0C32}"/>
          </ac:spMkLst>
        </pc:spChg>
        <pc:spChg chg="del">
          <ac:chgData name="mansour alqurashi" userId="02826f69932f7275" providerId="LiveId" clId="{41ECFA90-F46A-4304-94BE-27689A1FBD19}" dt="2022-10-04T15:02:45.892" v="10"/>
          <ac:spMkLst>
            <pc:docMk/>
            <pc:sldMk cId="2172383933" sldId="291"/>
            <ac:spMk id="11" creationId="{23962611-DFD5-4092-AAFD-559E3DFCE2C9}"/>
          </ac:spMkLst>
        </pc:spChg>
        <pc:picChg chg="del">
          <ac:chgData name="mansour alqurashi" userId="02826f69932f7275" providerId="LiveId" clId="{41ECFA90-F46A-4304-94BE-27689A1FBD19}" dt="2022-10-04T15:02:45.892" v="10"/>
          <ac:picMkLst>
            <pc:docMk/>
            <pc:sldMk cId="2172383933" sldId="291"/>
            <ac:picMk id="13" creationId="{2270F1FA-0425-408F-9861-80BF5AFB276D}"/>
          </ac:picMkLst>
        </pc:picChg>
      </pc:sldChg>
      <pc:sldChg chg="delSp modSp mod delDesignElem">
        <pc:chgData name="mansour alqurashi" userId="02826f69932f7275" providerId="LiveId" clId="{41ECFA90-F46A-4304-94BE-27689A1FBD19}" dt="2022-10-04T15:02:46.162" v="19" actId="27636"/>
        <pc:sldMkLst>
          <pc:docMk/>
          <pc:sldMk cId="3960466222" sldId="292"/>
        </pc:sldMkLst>
        <pc:spChg chg="mod">
          <ac:chgData name="mansour alqurashi" userId="02826f69932f7275" providerId="LiveId" clId="{41ECFA90-F46A-4304-94BE-27689A1FBD19}" dt="2022-10-04T15:02:46.162" v="19" actId="27636"/>
          <ac:spMkLst>
            <pc:docMk/>
            <pc:sldMk cId="3960466222" sldId="292"/>
            <ac:spMk id="2" creationId="{5EACB544-0852-4803-9E05-3A967CE8FF71}"/>
          </ac:spMkLst>
        </pc:spChg>
        <pc:spChg chg="del">
          <ac:chgData name="mansour alqurashi" userId="02826f69932f7275" providerId="LiveId" clId="{41ECFA90-F46A-4304-94BE-27689A1FBD19}" dt="2022-10-04T15:02:45.892" v="10"/>
          <ac:spMkLst>
            <pc:docMk/>
            <pc:sldMk cId="3960466222" sldId="292"/>
            <ac:spMk id="8" creationId="{827B839B-9ADE-406B-8590-F1CAEDED45A1}"/>
          </ac:spMkLst>
        </pc:spChg>
        <pc:spChg chg="del">
          <ac:chgData name="mansour alqurashi" userId="02826f69932f7275" providerId="LiveId" clId="{41ECFA90-F46A-4304-94BE-27689A1FBD19}" dt="2022-10-04T15:02:45.892" v="10"/>
          <ac:spMkLst>
            <pc:docMk/>
            <pc:sldMk cId="3960466222" sldId="292"/>
            <ac:spMk id="10" creationId="{CFE45BF0-46DB-408C-B5F7-7B11716805D4}"/>
          </ac:spMkLst>
        </pc:spChg>
        <pc:spChg chg="del">
          <ac:chgData name="mansour alqurashi" userId="02826f69932f7275" providerId="LiveId" clId="{41ECFA90-F46A-4304-94BE-27689A1FBD19}" dt="2022-10-04T15:02:45.892" v="10"/>
          <ac:spMkLst>
            <pc:docMk/>
            <pc:sldMk cId="3960466222" sldId="292"/>
            <ac:spMk id="12" creationId="{2AEBC8F2-97B1-41B4-93F1-2D289E197FBA}"/>
          </ac:spMkLst>
        </pc:spChg>
        <pc:spChg chg="del">
          <ac:chgData name="mansour alqurashi" userId="02826f69932f7275" providerId="LiveId" clId="{41ECFA90-F46A-4304-94BE-27689A1FBD19}" dt="2022-10-04T15:02:45.892" v="10"/>
          <ac:spMkLst>
            <pc:docMk/>
            <pc:sldMk cId="3960466222" sldId="292"/>
            <ac:spMk id="14" creationId="{472E3A19-F5D5-48FC-BB9C-48C2F68F598B}"/>
          </ac:spMkLst>
        </pc:spChg>
        <pc:spChg chg="del">
          <ac:chgData name="mansour alqurashi" userId="02826f69932f7275" providerId="LiveId" clId="{41ECFA90-F46A-4304-94BE-27689A1FBD19}" dt="2022-10-04T15:02:45.892" v="10"/>
          <ac:spMkLst>
            <pc:docMk/>
            <pc:sldMk cId="3960466222" sldId="292"/>
            <ac:spMk id="16" creationId="{7A62E32F-BB65-43A8-8EB5-92346890E549}"/>
          </ac:spMkLst>
        </pc:spChg>
        <pc:spChg chg="del">
          <ac:chgData name="mansour alqurashi" userId="02826f69932f7275" providerId="LiveId" clId="{41ECFA90-F46A-4304-94BE-27689A1FBD19}" dt="2022-10-04T15:02:45.892" v="10"/>
          <ac:spMkLst>
            <pc:docMk/>
            <pc:sldMk cId="3960466222" sldId="292"/>
            <ac:spMk id="18" creationId="{14E91B64-9FCC-451E-AFB4-A827D6329367}"/>
          </ac:spMkLst>
        </pc:spChg>
      </pc:sldChg>
      <pc:sldChg chg="delSp modSp delDesignElem">
        <pc:chgData name="mansour alqurashi" userId="02826f69932f7275" providerId="LiveId" clId="{41ECFA90-F46A-4304-94BE-27689A1FBD19}" dt="2022-10-04T15:02:45.892" v="10"/>
        <pc:sldMkLst>
          <pc:docMk/>
          <pc:sldMk cId="3605032403" sldId="293"/>
        </pc:sldMkLst>
        <pc:spChg chg="del">
          <ac:chgData name="mansour alqurashi" userId="02826f69932f7275" providerId="LiveId" clId="{41ECFA90-F46A-4304-94BE-27689A1FBD19}" dt="2022-10-04T15:02:45.892" v="10"/>
          <ac:spMkLst>
            <pc:docMk/>
            <pc:sldMk cId="3605032403" sldId="293"/>
            <ac:spMk id="11" creationId="{D4993743-B10A-433C-9996-3035D2C3ABC6}"/>
          </ac:spMkLst>
        </pc:spChg>
        <pc:spChg chg="del">
          <ac:chgData name="mansour alqurashi" userId="02826f69932f7275" providerId="LiveId" clId="{41ECFA90-F46A-4304-94BE-27689A1FBD19}" dt="2022-10-04T15:02:45.892" v="10"/>
          <ac:spMkLst>
            <pc:docMk/>
            <pc:sldMk cId="3605032403" sldId="293"/>
            <ac:spMk id="13" creationId="{BB3B8946-A0AA-42D4-8A24-639DC6EA170E}"/>
          </ac:spMkLst>
        </pc:spChg>
        <pc:spChg chg="del">
          <ac:chgData name="mansour alqurashi" userId="02826f69932f7275" providerId="LiveId" clId="{41ECFA90-F46A-4304-94BE-27689A1FBD19}" dt="2022-10-04T15:02:45.892" v="10"/>
          <ac:spMkLst>
            <pc:docMk/>
            <pc:sldMk cId="3605032403" sldId="293"/>
            <ac:spMk id="15" creationId="{AB1038E6-06EF-4DCB-B52E-D3825C50F7C6}"/>
          </ac:spMkLst>
        </pc:spChg>
        <pc:spChg chg="del">
          <ac:chgData name="mansour alqurashi" userId="02826f69932f7275" providerId="LiveId" clId="{41ECFA90-F46A-4304-94BE-27689A1FBD19}" dt="2022-10-04T15:02:45.892" v="10"/>
          <ac:spMkLst>
            <pc:docMk/>
            <pc:sldMk cId="3605032403" sldId="293"/>
            <ac:spMk id="17" creationId="{5C7EF35C-8B7D-4026-8F09-8B2B2250579B}"/>
          </ac:spMkLst>
        </pc:spChg>
        <pc:spChg chg="del">
          <ac:chgData name="mansour alqurashi" userId="02826f69932f7275" providerId="LiveId" clId="{41ECFA90-F46A-4304-94BE-27689A1FBD19}" dt="2022-10-04T15:02:45.892" v="10"/>
          <ac:spMkLst>
            <pc:docMk/>
            <pc:sldMk cId="3605032403" sldId="293"/>
            <ac:spMk id="19" creationId="{5F24A71D-C0A9-49AC-B2D1-5A9EA2BD383E}"/>
          </ac:spMkLst>
        </pc:spChg>
        <pc:spChg chg="del">
          <ac:chgData name="mansour alqurashi" userId="02826f69932f7275" providerId="LiveId" clId="{41ECFA90-F46A-4304-94BE-27689A1FBD19}" dt="2022-10-04T15:02:45.892" v="10"/>
          <ac:spMkLst>
            <pc:docMk/>
            <pc:sldMk cId="3605032403" sldId="293"/>
            <ac:spMk id="21" creationId="{14280C55-570C-4284-9850-B2BA33DB6726}"/>
          </ac:spMkLst>
        </pc:spChg>
        <pc:picChg chg="mod">
          <ac:chgData name="mansour alqurashi" userId="02826f69932f7275" providerId="LiveId" clId="{41ECFA90-F46A-4304-94BE-27689A1FBD19}" dt="2022-10-04T15:02:45.892" v="10"/>
          <ac:picMkLst>
            <pc:docMk/>
            <pc:sldMk cId="3605032403" sldId="293"/>
            <ac:picMk id="5" creationId="{158D7021-26D1-4C4A-B456-FB90B26A684D}"/>
          </ac:picMkLst>
        </pc:picChg>
      </pc:sldChg>
      <pc:sldChg chg="delSp modSp mod delDesignElem">
        <pc:chgData name="mansour alqurashi" userId="02826f69932f7275" providerId="LiveId" clId="{41ECFA90-F46A-4304-94BE-27689A1FBD19}" dt="2022-10-04T15:02:46.173" v="20" actId="27636"/>
        <pc:sldMkLst>
          <pc:docMk/>
          <pc:sldMk cId="1136805405" sldId="294"/>
        </pc:sldMkLst>
        <pc:spChg chg="mod">
          <ac:chgData name="mansour alqurashi" userId="02826f69932f7275" providerId="LiveId" clId="{41ECFA90-F46A-4304-94BE-27689A1FBD19}" dt="2022-10-04T15:02:46.173" v="20" actId="27636"/>
          <ac:spMkLst>
            <pc:docMk/>
            <pc:sldMk cId="1136805405" sldId="294"/>
            <ac:spMk id="3" creationId="{21FEC9ED-CCE8-42D8-B84C-8F7A0EF7B793}"/>
          </ac:spMkLst>
        </pc:spChg>
        <pc:spChg chg="del">
          <ac:chgData name="mansour alqurashi" userId="02826f69932f7275" providerId="LiveId" clId="{41ECFA90-F46A-4304-94BE-27689A1FBD19}" dt="2022-10-04T15:02:45.892" v="10"/>
          <ac:spMkLst>
            <pc:docMk/>
            <pc:sldMk cId="1136805405" sldId="294"/>
            <ac:spMk id="36" creationId="{A034DC13-4CA6-4DDF-96D6-2C1F3CD50805}"/>
          </ac:spMkLst>
        </pc:spChg>
        <pc:grpChg chg="del">
          <ac:chgData name="mansour alqurashi" userId="02826f69932f7275" providerId="LiveId" clId="{41ECFA90-F46A-4304-94BE-27689A1FBD19}" dt="2022-10-04T15:02:45.892" v="10"/>
          <ac:grpSpMkLst>
            <pc:docMk/>
            <pc:sldMk cId="1136805405" sldId="294"/>
            <ac:grpSpMk id="37" creationId="{AB83855D-F0F4-42E8-9047-A13022476CC0}"/>
          </ac:grpSpMkLst>
        </pc:grpChg>
        <pc:picChg chg="mod">
          <ac:chgData name="mansour alqurashi" userId="02826f69932f7275" providerId="LiveId" clId="{41ECFA90-F46A-4304-94BE-27689A1FBD19}" dt="2022-10-04T15:02:45.892" v="10"/>
          <ac:picMkLst>
            <pc:docMk/>
            <pc:sldMk cId="1136805405" sldId="294"/>
            <ac:picMk id="5" creationId="{8D8C8F5D-3EC1-4BB0-91F7-5E2B268E4450}"/>
          </ac:picMkLst>
        </pc:picChg>
      </pc:sldChg>
      <pc:sldChg chg="delSp delDesignElem">
        <pc:chgData name="mansour alqurashi" userId="02826f69932f7275" providerId="LiveId" clId="{41ECFA90-F46A-4304-94BE-27689A1FBD19}" dt="2022-10-04T15:02:45.892" v="10"/>
        <pc:sldMkLst>
          <pc:docMk/>
          <pc:sldMk cId="2093335568" sldId="295"/>
        </pc:sldMkLst>
        <pc:spChg chg="del">
          <ac:chgData name="mansour alqurashi" userId="02826f69932f7275" providerId="LiveId" clId="{41ECFA90-F46A-4304-94BE-27689A1FBD19}" dt="2022-10-04T15:02:45.892" v="10"/>
          <ac:spMkLst>
            <pc:docMk/>
            <pc:sldMk cId="2093335568" sldId="295"/>
            <ac:spMk id="10" creationId="{F4C0B10B-D2C4-4A54-AFAD-3D27DF88BB37}"/>
          </ac:spMkLst>
        </pc:spChg>
        <pc:grpChg chg="del">
          <ac:chgData name="mansour alqurashi" userId="02826f69932f7275" providerId="LiveId" clId="{41ECFA90-F46A-4304-94BE-27689A1FBD19}" dt="2022-10-04T15:02:45.892" v="10"/>
          <ac:grpSpMkLst>
            <pc:docMk/>
            <pc:sldMk cId="2093335568" sldId="295"/>
            <ac:grpSpMk id="12" creationId="{B6BADB90-C74B-40D6-86DC-503F65FCE8DC}"/>
          </ac:grpSpMkLst>
        </pc:grpChg>
      </pc:sldChg>
      <pc:sldChg chg="delSp modSp mod delDesignElem">
        <pc:chgData name="mansour alqurashi" userId="02826f69932f7275" providerId="LiveId" clId="{41ECFA90-F46A-4304-94BE-27689A1FBD19}" dt="2022-10-04T15:02:46.265" v="25" actId="27636"/>
        <pc:sldMkLst>
          <pc:docMk/>
          <pc:sldMk cId="3343818066" sldId="296"/>
        </pc:sldMkLst>
        <pc:spChg chg="mod">
          <ac:chgData name="mansour alqurashi" userId="02826f69932f7275" providerId="LiveId" clId="{41ECFA90-F46A-4304-94BE-27689A1FBD19}" dt="2022-10-04T15:02:46.247" v="24" actId="27636"/>
          <ac:spMkLst>
            <pc:docMk/>
            <pc:sldMk cId="3343818066" sldId="296"/>
            <ac:spMk id="5" creationId="{F7FBC166-2D1B-445B-8E5B-A6007A09F769}"/>
          </ac:spMkLst>
        </pc:spChg>
        <pc:spChg chg="mod">
          <ac:chgData name="mansour alqurashi" userId="02826f69932f7275" providerId="LiveId" clId="{41ECFA90-F46A-4304-94BE-27689A1FBD19}" dt="2022-10-04T15:02:46.265" v="25" actId="27636"/>
          <ac:spMkLst>
            <pc:docMk/>
            <pc:sldMk cId="3343818066" sldId="296"/>
            <ac:spMk id="6" creationId="{B2ABEA22-A2FC-44DB-BDA6-D53A98BDE715}"/>
          </ac:spMkLst>
        </pc:spChg>
        <pc:spChg chg="del">
          <ac:chgData name="mansour alqurashi" userId="02826f69932f7275" providerId="LiveId" clId="{41ECFA90-F46A-4304-94BE-27689A1FBD19}" dt="2022-10-04T15:02:45.892" v="10"/>
          <ac:spMkLst>
            <pc:docMk/>
            <pc:sldMk cId="3343818066" sldId="296"/>
            <ac:spMk id="13" creationId="{D4993743-B10A-433C-9996-3035D2C3ABC6}"/>
          </ac:spMkLst>
        </pc:spChg>
        <pc:spChg chg="del">
          <ac:chgData name="mansour alqurashi" userId="02826f69932f7275" providerId="LiveId" clId="{41ECFA90-F46A-4304-94BE-27689A1FBD19}" dt="2022-10-04T15:02:45.892" v="10"/>
          <ac:spMkLst>
            <pc:docMk/>
            <pc:sldMk cId="3343818066" sldId="296"/>
            <ac:spMk id="15" creationId="{BB3B8946-A0AA-42D4-8A24-639DC6EA170E}"/>
          </ac:spMkLst>
        </pc:spChg>
        <pc:spChg chg="del">
          <ac:chgData name="mansour alqurashi" userId="02826f69932f7275" providerId="LiveId" clId="{41ECFA90-F46A-4304-94BE-27689A1FBD19}" dt="2022-10-04T15:02:45.892" v="10"/>
          <ac:spMkLst>
            <pc:docMk/>
            <pc:sldMk cId="3343818066" sldId="296"/>
            <ac:spMk id="17" creationId="{AB1038E6-06EF-4DCB-B52E-D3825C50F7C6}"/>
          </ac:spMkLst>
        </pc:spChg>
        <pc:spChg chg="del">
          <ac:chgData name="mansour alqurashi" userId="02826f69932f7275" providerId="LiveId" clId="{41ECFA90-F46A-4304-94BE-27689A1FBD19}" dt="2022-10-04T15:02:45.892" v="10"/>
          <ac:spMkLst>
            <pc:docMk/>
            <pc:sldMk cId="3343818066" sldId="296"/>
            <ac:spMk id="19" creationId="{5C7EF35C-8B7D-4026-8F09-8B2B2250579B}"/>
          </ac:spMkLst>
        </pc:spChg>
        <pc:spChg chg="del">
          <ac:chgData name="mansour alqurashi" userId="02826f69932f7275" providerId="LiveId" clId="{41ECFA90-F46A-4304-94BE-27689A1FBD19}" dt="2022-10-04T15:02:45.892" v="10"/>
          <ac:spMkLst>
            <pc:docMk/>
            <pc:sldMk cId="3343818066" sldId="296"/>
            <ac:spMk id="21" creationId="{5F24A71D-C0A9-49AC-B2D1-5A9EA2BD383E}"/>
          </ac:spMkLst>
        </pc:spChg>
        <pc:spChg chg="del">
          <ac:chgData name="mansour alqurashi" userId="02826f69932f7275" providerId="LiveId" clId="{41ECFA90-F46A-4304-94BE-27689A1FBD19}" dt="2022-10-04T15:02:45.892" v="10"/>
          <ac:spMkLst>
            <pc:docMk/>
            <pc:sldMk cId="3343818066" sldId="296"/>
            <ac:spMk id="23" creationId="{14280C55-570C-4284-9850-B2BA33DB6726}"/>
          </ac:spMkLst>
        </pc:spChg>
      </pc:sldChg>
      <pc:sldChg chg="delSp modSp mod delDesignElem">
        <pc:chgData name="mansour alqurashi" userId="02826f69932f7275" providerId="LiveId" clId="{41ECFA90-F46A-4304-94BE-27689A1FBD19}" dt="2022-10-04T17:13:17.959" v="270" actId="20577"/>
        <pc:sldMkLst>
          <pc:docMk/>
          <pc:sldMk cId="4042159468" sldId="298"/>
        </pc:sldMkLst>
        <pc:spChg chg="mod">
          <ac:chgData name="mansour alqurashi" userId="02826f69932f7275" providerId="LiveId" clId="{41ECFA90-F46A-4304-94BE-27689A1FBD19}" dt="2022-10-04T17:13:17.959" v="270" actId="20577"/>
          <ac:spMkLst>
            <pc:docMk/>
            <pc:sldMk cId="4042159468" sldId="298"/>
            <ac:spMk id="3" creationId="{3D38C76F-3E20-4356-B872-FA0E59426981}"/>
          </ac:spMkLst>
        </pc:spChg>
        <pc:spChg chg="del">
          <ac:chgData name="mansour alqurashi" userId="02826f69932f7275" providerId="LiveId" clId="{41ECFA90-F46A-4304-94BE-27689A1FBD19}" dt="2022-10-04T15:02:45.892" v="10"/>
          <ac:spMkLst>
            <pc:docMk/>
            <pc:sldMk cId="4042159468" sldId="298"/>
            <ac:spMk id="192" creationId="{49CD2D09-B1BB-4DF5-9E1C-3D21B21EDEFD}"/>
          </ac:spMkLst>
        </pc:spChg>
        <pc:spChg chg="del">
          <ac:chgData name="mansour alqurashi" userId="02826f69932f7275" providerId="LiveId" clId="{41ECFA90-F46A-4304-94BE-27689A1FBD19}" dt="2022-10-04T15:02:45.892" v="10"/>
          <ac:spMkLst>
            <pc:docMk/>
            <pc:sldMk cId="4042159468" sldId="298"/>
            <ac:spMk id="194" creationId="{967C29FE-FD32-4AFB-AD20-DBDF5864B2D8}"/>
          </ac:spMkLst>
        </pc:spChg>
        <pc:picChg chg="del">
          <ac:chgData name="mansour alqurashi" userId="02826f69932f7275" providerId="LiveId" clId="{41ECFA90-F46A-4304-94BE-27689A1FBD19}" dt="2022-10-04T15:02:45.892" v="10"/>
          <ac:picMkLst>
            <pc:docMk/>
            <pc:sldMk cId="4042159468" sldId="298"/>
            <ac:picMk id="193" creationId="{83355637-BA71-4F63-94C9-E77BF81BDFC0}"/>
          </ac:picMkLst>
        </pc:picChg>
      </pc:sldChg>
      <pc:sldChg chg="modSp">
        <pc:chgData name="mansour alqurashi" userId="02826f69932f7275" providerId="LiveId" clId="{41ECFA90-F46A-4304-94BE-27689A1FBD19}" dt="2022-10-04T15:02:45.892" v="10"/>
        <pc:sldMkLst>
          <pc:docMk/>
          <pc:sldMk cId="565698497" sldId="299"/>
        </pc:sldMkLst>
        <pc:spChg chg="mod">
          <ac:chgData name="mansour alqurashi" userId="02826f69932f7275" providerId="LiveId" clId="{41ECFA90-F46A-4304-94BE-27689A1FBD19}" dt="2022-10-04T15:02:45.892" v="10"/>
          <ac:spMkLst>
            <pc:docMk/>
            <pc:sldMk cId="565698497" sldId="299"/>
            <ac:spMk id="2" creationId="{9ED65566-2BC4-4C36-A6B5-E54943A185FD}"/>
          </ac:spMkLst>
        </pc:spChg>
      </pc:sldChg>
      <pc:sldChg chg="modSp mod">
        <pc:chgData name="mansour alqurashi" userId="02826f69932f7275" providerId="LiveId" clId="{41ECFA90-F46A-4304-94BE-27689A1FBD19}" dt="2022-10-04T15:02:46.320" v="28" actId="27636"/>
        <pc:sldMkLst>
          <pc:docMk/>
          <pc:sldMk cId="3168587910" sldId="301"/>
        </pc:sldMkLst>
        <pc:spChg chg="mod">
          <ac:chgData name="mansour alqurashi" userId="02826f69932f7275" providerId="LiveId" clId="{41ECFA90-F46A-4304-94BE-27689A1FBD19}" dt="2022-10-04T15:02:45.892" v="10"/>
          <ac:spMkLst>
            <pc:docMk/>
            <pc:sldMk cId="3168587910" sldId="301"/>
            <ac:spMk id="2" creationId="{738F09E4-C787-4202-99EE-DB9F1DAAD8F5}"/>
          </ac:spMkLst>
        </pc:spChg>
        <pc:spChg chg="mod">
          <ac:chgData name="mansour alqurashi" userId="02826f69932f7275" providerId="LiveId" clId="{41ECFA90-F46A-4304-94BE-27689A1FBD19}" dt="2022-10-04T15:02:46.320" v="28" actId="27636"/>
          <ac:spMkLst>
            <pc:docMk/>
            <pc:sldMk cId="3168587910" sldId="301"/>
            <ac:spMk id="3" creationId="{EADC88B5-1F19-440D-8F91-FD1926163807}"/>
          </ac:spMkLst>
        </pc:spChg>
      </pc:sldChg>
      <pc:sldChg chg="del">
        <pc:chgData name="mansour alqurashi" userId="02826f69932f7275" providerId="LiveId" clId="{41ECFA90-F46A-4304-94BE-27689A1FBD19}" dt="2022-10-04T17:19:55.487" v="271" actId="47"/>
        <pc:sldMkLst>
          <pc:docMk/>
          <pc:sldMk cId="4167157660" sldId="302"/>
        </pc:sldMkLst>
      </pc:sldChg>
      <pc:sldChg chg="modSp del mod">
        <pc:chgData name="mansour alqurashi" userId="02826f69932f7275" providerId="LiveId" clId="{41ECFA90-F46A-4304-94BE-27689A1FBD19}" dt="2022-10-04T17:20:02.160" v="272" actId="47"/>
        <pc:sldMkLst>
          <pc:docMk/>
          <pc:sldMk cId="101340583" sldId="303"/>
        </pc:sldMkLst>
        <pc:spChg chg="mod">
          <ac:chgData name="mansour alqurashi" userId="02826f69932f7275" providerId="LiveId" clId="{41ECFA90-F46A-4304-94BE-27689A1FBD19}" dt="2022-10-04T15:02:46.347" v="29" actId="27636"/>
          <ac:spMkLst>
            <pc:docMk/>
            <pc:sldMk cId="101340583" sldId="303"/>
            <ac:spMk id="3" creationId="{6259E447-A18E-459B-8276-021E94E84F31}"/>
          </ac:spMkLst>
        </pc:spChg>
      </pc:sldChg>
      <pc:sldChg chg="modSp mod">
        <pc:chgData name="mansour alqurashi" userId="02826f69932f7275" providerId="LiveId" clId="{41ECFA90-F46A-4304-94BE-27689A1FBD19}" dt="2022-10-04T15:02:46.194" v="21" actId="27636"/>
        <pc:sldMkLst>
          <pc:docMk/>
          <pc:sldMk cId="4182313335" sldId="305"/>
        </pc:sldMkLst>
        <pc:spChg chg="mod">
          <ac:chgData name="mansour alqurashi" userId="02826f69932f7275" providerId="LiveId" clId="{41ECFA90-F46A-4304-94BE-27689A1FBD19}" dt="2022-10-04T15:02:46.194" v="21" actId="27636"/>
          <ac:spMkLst>
            <pc:docMk/>
            <pc:sldMk cId="4182313335" sldId="305"/>
            <ac:spMk id="3" creationId="{41318918-4EFA-43BE-9AA4-69A730C0268D}"/>
          </ac:spMkLst>
        </pc:spChg>
        <pc:picChg chg="mod">
          <ac:chgData name="mansour alqurashi" userId="02826f69932f7275" providerId="LiveId" clId="{41ECFA90-F46A-4304-94BE-27689A1FBD19}" dt="2022-10-04T15:02:45.892" v="10"/>
          <ac:picMkLst>
            <pc:docMk/>
            <pc:sldMk cId="4182313335" sldId="305"/>
            <ac:picMk id="6" creationId="{2230C8F9-19AC-48D0-8488-AADB9CD4EE37}"/>
          </ac:picMkLst>
        </pc:picChg>
      </pc:sldChg>
      <pc:sldChg chg="delSp modSp mod delDesignElem">
        <pc:chgData name="mansour alqurashi" userId="02826f69932f7275" providerId="LiveId" clId="{41ECFA90-F46A-4304-94BE-27689A1FBD19}" dt="2022-10-04T15:02:46.227" v="22" actId="27636"/>
        <pc:sldMkLst>
          <pc:docMk/>
          <pc:sldMk cId="157962725" sldId="306"/>
        </pc:sldMkLst>
        <pc:spChg chg="mod">
          <ac:chgData name="mansour alqurashi" userId="02826f69932f7275" providerId="LiveId" clId="{41ECFA90-F46A-4304-94BE-27689A1FBD19}" dt="2022-10-04T15:02:46.227" v="22" actId="27636"/>
          <ac:spMkLst>
            <pc:docMk/>
            <pc:sldMk cId="157962725" sldId="306"/>
            <ac:spMk id="3" creationId="{29ACA479-F19F-4414-9194-E88AFCCB57E1}"/>
          </ac:spMkLst>
        </pc:spChg>
        <pc:spChg chg="del">
          <ac:chgData name="mansour alqurashi" userId="02826f69932f7275" providerId="LiveId" clId="{41ECFA90-F46A-4304-94BE-27689A1FBD19}" dt="2022-10-04T15:02:45.892" v="10"/>
          <ac:spMkLst>
            <pc:docMk/>
            <pc:sldMk cId="157962725" sldId="306"/>
            <ac:spMk id="32" creationId="{5F24A71D-C0A9-49AC-B2D1-5A9EA2BD383E}"/>
          </ac:spMkLst>
        </pc:spChg>
        <pc:spChg chg="del">
          <ac:chgData name="mansour alqurashi" userId="02826f69932f7275" providerId="LiveId" clId="{41ECFA90-F46A-4304-94BE-27689A1FBD19}" dt="2022-10-04T15:02:45.892" v="10"/>
          <ac:spMkLst>
            <pc:docMk/>
            <pc:sldMk cId="157962725" sldId="306"/>
            <ac:spMk id="34" creationId="{14280C55-570C-4284-9850-B2BA33DB6726}"/>
          </ac:spMkLst>
        </pc:spChg>
        <pc:spChg chg="del">
          <ac:chgData name="mansour alqurashi" userId="02826f69932f7275" providerId="LiveId" clId="{41ECFA90-F46A-4304-94BE-27689A1FBD19}" dt="2022-10-04T15:02:45.892" v="10"/>
          <ac:spMkLst>
            <pc:docMk/>
            <pc:sldMk cId="157962725" sldId="306"/>
            <ac:spMk id="35" creationId="{D4993743-B10A-433C-9996-3035D2C3ABC6}"/>
          </ac:spMkLst>
        </pc:spChg>
        <pc:spChg chg="del">
          <ac:chgData name="mansour alqurashi" userId="02826f69932f7275" providerId="LiveId" clId="{41ECFA90-F46A-4304-94BE-27689A1FBD19}" dt="2022-10-04T15:02:45.892" v="10"/>
          <ac:spMkLst>
            <pc:docMk/>
            <pc:sldMk cId="157962725" sldId="306"/>
            <ac:spMk id="36" creationId="{BB3B8946-A0AA-42D4-8A24-639DC6EA170E}"/>
          </ac:spMkLst>
        </pc:spChg>
        <pc:spChg chg="del">
          <ac:chgData name="mansour alqurashi" userId="02826f69932f7275" providerId="LiveId" clId="{41ECFA90-F46A-4304-94BE-27689A1FBD19}" dt="2022-10-04T15:02:45.892" v="10"/>
          <ac:spMkLst>
            <pc:docMk/>
            <pc:sldMk cId="157962725" sldId="306"/>
            <ac:spMk id="37" creationId="{AB1038E6-06EF-4DCB-B52E-D3825C50F7C6}"/>
          </ac:spMkLst>
        </pc:spChg>
        <pc:spChg chg="del">
          <ac:chgData name="mansour alqurashi" userId="02826f69932f7275" providerId="LiveId" clId="{41ECFA90-F46A-4304-94BE-27689A1FBD19}" dt="2022-10-04T15:02:45.892" v="10"/>
          <ac:spMkLst>
            <pc:docMk/>
            <pc:sldMk cId="157962725" sldId="306"/>
            <ac:spMk id="38" creationId="{5C7EF35C-8B7D-4026-8F09-8B2B2250579B}"/>
          </ac:spMkLst>
        </pc:spChg>
      </pc:sldChg>
      <pc:sldChg chg="delSp delDesignElem">
        <pc:chgData name="mansour alqurashi" userId="02826f69932f7275" providerId="LiveId" clId="{41ECFA90-F46A-4304-94BE-27689A1FBD19}" dt="2022-10-04T15:02:45.892" v="10"/>
        <pc:sldMkLst>
          <pc:docMk/>
          <pc:sldMk cId="3592385481" sldId="307"/>
        </pc:sldMkLst>
        <pc:spChg chg="del">
          <ac:chgData name="mansour alqurashi" userId="02826f69932f7275" providerId="LiveId" clId="{41ECFA90-F46A-4304-94BE-27689A1FBD19}" dt="2022-10-04T15:02:45.892" v="10"/>
          <ac:spMkLst>
            <pc:docMk/>
            <pc:sldMk cId="3592385481" sldId="307"/>
            <ac:spMk id="12" creationId="{BE13943F-CFF4-4097-BBA8-20BDDF6E4A08}"/>
          </ac:spMkLst>
        </pc:spChg>
      </pc:sldChg>
      <pc:sldChg chg="modSp del">
        <pc:chgData name="mansour alqurashi" userId="02826f69932f7275" providerId="LiveId" clId="{41ECFA90-F46A-4304-94BE-27689A1FBD19}" dt="2022-10-04T17:11:54.003" v="269" actId="47"/>
        <pc:sldMkLst>
          <pc:docMk/>
          <pc:sldMk cId="1298837810" sldId="310"/>
        </pc:sldMkLst>
        <pc:spChg chg="mod">
          <ac:chgData name="mansour alqurashi" userId="02826f69932f7275" providerId="LiveId" clId="{41ECFA90-F46A-4304-94BE-27689A1FBD19}" dt="2022-10-04T15:02:45.892" v="10"/>
          <ac:spMkLst>
            <pc:docMk/>
            <pc:sldMk cId="1298837810" sldId="310"/>
            <ac:spMk id="7" creationId="{62BEA17E-97DA-42C0-A23A-437AC597EECE}"/>
          </ac:spMkLst>
        </pc:spChg>
        <pc:spChg chg="mod">
          <ac:chgData name="mansour alqurashi" userId="02826f69932f7275" providerId="LiveId" clId="{41ECFA90-F46A-4304-94BE-27689A1FBD19}" dt="2022-10-04T15:02:45.892" v="10"/>
          <ac:spMkLst>
            <pc:docMk/>
            <pc:sldMk cId="1298837810" sldId="310"/>
            <ac:spMk id="8" creationId="{56552242-5320-42A1-B674-F426A4B8EBAA}"/>
          </ac:spMkLst>
        </pc:spChg>
      </pc:sldChg>
      <pc:sldChg chg="modSp mod">
        <pc:chgData name="mansour alqurashi" userId="02826f69932f7275" providerId="LiveId" clId="{41ECFA90-F46A-4304-94BE-27689A1FBD19}" dt="2022-10-04T15:02:46.244" v="23" actId="27636"/>
        <pc:sldMkLst>
          <pc:docMk/>
          <pc:sldMk cId="747501910" sldId="313"/>
        </pc:sldMkLst>
        <pc:spChg chg="mod">
          <ac:chgData name="mansour alqurashi" userId="02826f69932f7275" providerId="LiveId" clId="{41ECFA90-F46A-4304-94BE-27689A1FBD19}" dt="2022-10-04T15:02:46.244" v="23" actId="27636"/>
          <ac:spMkLst>
            <pc:docMk/>
            <pc:sldMk cId="747501910" sldId="313"/>
            <ac:spMk id="3" creationId="{4FE2A855-B778-4E12-BF1A-313B571A082B}"/>
          </ac:spMkLst>
        </pc:spChg>
      </pc:sldChg>
      <pc:sldChg chg="delSp modSp mod delDesignElem">
        <pc:chgData name="mansour alqurashi" userId="02826f69932f7275" providerId="LiveId" clId="{41ECFA90-F46A-4304-94BE-27689A1FBD19}" dt="2022-10-04T15:02:46.303" v="27" actId="27636"/>
        <pc:sldMkLst>
          <pc:docMk/>
          <pc:sldMk cId="1500103321" sldId="314"/>
        </pc:sldMkLst>
        <pc:spChg chg="mod">
          <ac:chgData name="mansour alqurashi" userId="02826f69932f7275" providerId="LiveId" clId="{41ECFA90-F46A-4304-94BE-27689A1FBD19}" dt="2022-10-04T15:02:46.303" v="27" actId="27636"/>
          <ac:spMkLst>
            <pc:docMk/>
            <pc:sldMk cId="1500103321" sldId="314"/>
            <ac:spMk id="3" creationId="{34DC7405-0331-4FA0-B39E-6A3FD3368B38}"/>
          </ac:spMkLst>
        </pc:spChg>
        <pc:spChg chg="del">
          <ac:chgData name="mansour alqurashi" userId="02826f69932f7275" providerId="LiveId" clId="{41ECFA90-F46A-4304-94BE-27689A1FBD19}" dt="2022-10-04T15:02:45.892" v="10"/>
          <ac:spMkLst>
            <pc:docMk/>
            <pc:sldMk cId="1500103321" sldId="314"/>
            <ac:spMk id="13" creationId="{8F7AFB9A-7364-478C-B48B-8523CDD9AE8D}"/>
          </ac:spMkLst>
        </pc:spChg>
        <pc:spChg chg="del">
          <ac:chgData name="mansour alqurashi" userId="02826f69932f7275" providerId="LiveId" clId="{41ECFA90-F46A-4304-94BE-27689A1FBD19}" dt="2022-10-04T15:02:45.892" v="10"/>
          <ac:spMkLst>
            <pc:docMk/>
            <pc:sldMk cId="1500103321" sldId="314"/>
            <ac:spMk id="15" creationId="{36678033-86B6-40E6-BE90-78D8ED4E3A31}"/>
          </ac:spMkLst>
        </pc:spChg>
        <pc:spChg chg="del">
          <ac:chgData name="mansour alqurashi" userId="02826f69932f7275" providerId="LiveId" clId="{41ECFA90-F46A-4304-94BE-27689A1FBD19}" dt="2022-10-04T15:02:45.892" v="10"/>
          <ac:spMkLst>
            <pc:docMk/>
            <pc:sldMk cId="1500103321" sldId="314"/>
            <ac:spMk id="17" creationId="{D2542E1A-076E-4A34-BB67-2BF961754E0C}"/>
          </ac:spMkLst>
        </pc:spChg>
        <pc:spChg chg="del">
          <ac:chgData name="mansour alqurashi" userId="02826f69932f7275" providerId="LiveId" clId="{41ECFA90-F46A-4304-94BE-27689A1FBD19}" dt="2022-10-04T15:02:45.892" v="10"/>
          <ac:spMkLst>
            <pc:docMk/>
            <pc:sldMk cId="1500103321" sldId="314"/>
            <ac:spMk id="19" creationId="{75C56826-D4E5-42ED-8529-079651CB3005}"/>
          </ac:spMkLst>
        </pc:spChg>
        <pc:spChg chg="del">
          <ac:chgData name="mansour alqurashi" userId="02826f69932f7275" providerId="LiveId" clId="{41ECFA90-F46A-4304-94BE-27689A1FBD19}" dt="2022-10-04T15:02:45.892" v="10"/>
          <ac:spMkLst>
            <pc:docMk/>
            <pc:sldMk cId="1500103321" sldId="314"/>
            <ac:spMk id="21" creationId="{82095FCE-EF05-4443-B97A-85DEE3A5CA17}"/>
          </ac:spMkLst>
        </pc:spChg>
      </pc:sldChg>
      <pc:sldChg chg="del">
        <pc:chgData name="mansour alqurashi" userId="02826f69932f7275" providerId="LiveId" clId="{41ECFA90-F46A-4304-94BE-27689A1FBD19}" dt="2022-10-04T17:11:49.223" v="268" actId="47"/>
        <pc:sldMkLst>
          <pc:docMk/>
          <pc:sldMk cId="687246016" sldId="315"/>
        </pc:sldMkLst>
      </pc:sldChg>
      <pc:sldChg chg="modSp">
        <pc:chgData name="mansour alqurashi" userId="02826f69932f7275" providerId="LiveId" clId="{41ECFA90-F46A-4304-94BE-27689A1FBD19}" dt="2022-10-04T15:02:45.892" v="10"/>
        <pc:sldMkLst>
          <pc:docMk/>
          <pc:sldMk cId="166175009" sldId="318"/>
        </pc:sldMkLst>
        <pc:spChg chg="mod">
          <ac:chgData name="mansour alqurashi" userId="02826f69932f7275" providerId="LiveId" clId="{41ECFA90-F46A-4304-94BE-27689A1FBD19}" dt="2022-10-04T15:02:45.892" v="10"/>
          <ac:spMkLst>
            <pc:docMk/>
            <pc:sldMk cId="166175009" sldId="318"/>
            <ac:spMk id="4" creationId="{1C2CF6C8-2AC2-4707-ACB4-03609AB7D976}"/>
          </ac:spMkLst>
        </pc:spChg>
        <pc:picChg chg="mod">
          <ac:chgData name="mansour alqurashi" userId="02826f69932f7275" providerId="LiveId" clId="{41ECFA90-F46A-4304-94BE-27689A1FBD19}" dt="2022-10-04T15:02:45.892" v="10"/>
          <ac:picMkLst>
            <pc:docMk/>
            <pc:sldMk cId="166175009" sldId="318"/>
            <ac:picMk id="7" creationId="{F4CC9D22-5C23-4DBC-A993-BD0C52A88E4F}"/>
          </ac:picMkLst>
        </pc:picChg>
      </pc:sldChg>
      <pc:sldChg chg="modSp mod">
        <pc:chgData name="mansour alqurashi" userId="02826f69932f7275" providerId="LiveId" clId="{41ECFA90-F46A-4304-94BE-27689A1FBD19}" dt="2022-10-04T15:02:46.292" v="26" actId="27636"/>
        <pc:sldMkLst>
          <pc:docMk/>
          <pc:sldMk cId="1649872802" sldId="319"/>
        </pc:sldMkLst>
        <pc:spChg chg="mod">
          <ac:chgData name="mansour alqurashi" userId="02826f69932f7275" providerId="LiveId" clId="{41ECFA90-F46A-4304-94BE-27689A1FBD19}" dt="2022-10-04T15:02:46.292" v="26" actId="27636"/>
          <ac:spMkLst>
            <pc:docMk/>
            <pc:sldMk cId="1649872802" sldId="319"/>
            <ac:spMk id="5" creationId="{82B709F3-5685-42A4-A873-75E5FD5050DD}"/>
          </ac:spMkLst>
        </pc:spChg>
      </pc:sldChg>
      <pc:sldChg chg="modSp">
        <pc:chgData name="mansour alqurashi" userId="02826f69932f7275" providerId="LiveId" clId="{41ECFA90-F46A-4304-94BE-27689A1FBD19}" dt="2022-10-04T15:02:45.892" v="10"/>
        <pc:sldMkLst>
          <pc:docMk/>
          <pc:sldMk cId="3480299541" sldId="320"/>
        </pc:sldMkLst>
        <pc:picChg chg="mod">
          <ac:chgData name="mansour alqurashi" userId="02826f69932f7275" providerId="LiveId" clId="{41ECFA90-F46A-4304-94BE-27689A1FBD19}" dt="2022-10-04T15:02:45.892" v="10"/>
          <ac:picMkLst>
            <pc:docMk/>
            <pc:sldMk cId="3480299541" sldId="320"/>
            <ac:picMk id="8" creationId="{F8FB4AD0-581B-4D5B-A939-1AB2B6E94C92}"/>
          </ac:picMkLst>
        </pc:picChg>
        <pc:picChg chg="mod">
          <ac:chgData name="mansour alqurashi" userId="02826f69932f7275" providerId="LiveId" clId="{41ECFA90-F46A-4304-94BE-27689A1FBD19}" dt="2022-10-04T15:02:45.892" v="10"/>
          <ac:picMkLst>
            <pc:docMk/>
            <pc:sldMk cId="3480299541" sldId="320"/>
            <ac:picMk id="11" creationId="{B9267AFE-572E-4096-9A01-CB57F3EE5E2F}"/>
          </ac:picMkLst>
        </pc:picChg>
      </pc:sldChg>
      <pc:sldChg chg="modSp">
        <pc:chgData name="mansour alqurashi" userId="02826f69932f7275" providerId="LiveId" clId="{41ECFA90-F46A-4304-94BE-27689A1FBD19}" dt="2022-10-04T15:02:45.892" v="10"/>
        <pc:sldMkLst>
          <pc:docMk/>
          <pc:sldMk cId="1640085377" sldId="321"/>
        </pc:sldMkLst>
        <pc:picChg chg="mod">
          <ac:chgData name="mansour alqurashi" userId="02826f69932f7275" providerId="LiveId" clId="{41ECFA90-F46A-4304-94BE-27689A1FBD19}" dt="2022-10-04T15:02:45.892" v="10"/>
          <ac:picMkLst>
            <pc:docMk/>
            <pc:sldMk cId="1640085377" sldId="321"/>
            <ac:picMk id="7" creationId="{58125B20-2FE8-4ED1-9EB0-8018B2ED18DA}"/>
          </ac:picMkLst>
        </pc:picChg>
        <pc:picChg chg="mod">
          <ac:chgData name="mansour alqurashi" userId="02826f69932f7275" providerId="LiveId" clId="{41ECFA90-F46A-4304-94BE-27689A1FBD19}" dt="2022-10-04T15:02:45.892" v="10"/>
          <ac:picMkLst>
            <pc:docMk/>
            <pc:sldMk cId="1640085377" sldId="321"/>
            <ac:picMk id="10" creationId="{640BAC7B-0E1E-42ED-839D-41A2E8E868FD}"/>
          </ac:picMkLst>
        </pc:picChg>
      </pc:sldChg>
      <pc:sldChg chg="modSp">
        <pc:chgData name="mansour alqurashi" userId="02826f69932f7275" providerId="LiveId" clId="{41ECFA90-F46A-4304-94BE-27689A1FBD19}" dt="2022-10-04T15:02:45.892" v="10"/>
        <pc:sldMkLst>
          <pc:docMk/>
          <pc:sldMk cId="1117237547" sldId="322"/>
        </pc:sldMkLst>
        <pc:picChg chg="mod">
          <ac:chgData name="mansour alqurashi" userId="02826f69932f7275" providerId="LiveId" clId="{41ECFA90-F46A-4304-94BE-27689A1FBD19}" dt="2022-10-04T15:02:45.892" v="10"/>
          <ac:picMkLst>
            <pc:docMk/>
            <pc:sldMk cId="1117237547" sldId="322"/>
            <ac:picMk id="6" creationId="{C4C54B93-D3EF-4E47-BEE8-7E8D68DC2551}"/>
          </ac:picMkLst>
        </pc:picChg>
        <pc:picChg chg="mod">
          <ac:chgData name="mansour alqurashi" userId="02826f69932f7275" providerId="LiveId" clId="{41ECFA90-F46A-4304-94BE-27689A1FBD19}" dt="2022-10-04T15:02:45.892" v="10"/>
          <ac:picMkLst>
            <pc:docMk/>
            <pc:sldMk cId="1117237547" sldId="322"/>
            <ac:picMk id="16" creationId="{22ACB09A-BAD0-485B-80CF-826782FDFD78}"/>
          </ac:picMkLst>
        </pc:picChg>
      </pc:sldChg>
      <pc:sldChg chg="modSp">
        <pc:chgData name="mansour alqurashi" userId="02826f69932f7275" providerId="LiveId" clId="{41ECFA90-F46A-4304-94BE-27689A1FBD19}" dt="2022-10-04T15:02:45.892" v="10"/>
        <pc:sldMkLst>
          <pc:docMk/>
          <pc:sldMk cId="1061991410" sldId="323"/>
        </pc:sldMkLst>
        <pc:spChg chg="mod">
          <ac:chgData name="mansour alqurashi" userId="02826f69932f7275" providerId="LiveId" clId="{41ECFA90-F46A-4304-94BE-27689A1FBD19}" dt="2022-10-04T15:02:45.892" v="10"/>
          <ac:spMkLst>
            <pc:docMk/>
            <pc:sldMk cId="1061991410" sldId="323"/>
            <ac:spMk id="2" creationId="{E3D1CF4D-AC9E-43BE-997D-F736A17415E2}"/>
          </ac:spMkLst>
        </pc:spChg>
        <pc:spChg chg="mod">
          <ac:chgData name="mansour alqurashi" userId="02826f69932f7275" providerId="LiveId" clId="{41ECFA90-F46A-4304-94BE-27689A1FBD19}" dt="2022-10-04T15:02:45.892" v="10"/>
          <ac:spMkLst>
            <pc:docMk/>
            <pc:sldMk cId="1061991410" sldId="323"/>
            <ac:spMk id="3" creationId="{DC81660C-655F-444A-AD9F-AD644B0C17DC}"/>
          </ac:spMkLst>
        </pc:spChg>
      </pc:sldChg>
      <pc:sldChg chg="modSp">
        <pc:chgData name="mansour alqurashi" userId="02826f69932f7275" providerId="LiveId" clId="{41ECFA90-F46A-4304-94BE-27689A1FBD19}" dt="2022-10-04T15:02:45.892" v="10"/>
        <pc:sldMkLst>
          <pc:docMk/>
          <pc:sldMk cId="580813774" sldId="324"/>
        </pc:sldMkLst>
        <pc:picChg chg="mod">
          <ac:chgData name="mansour alqurashi" userId="02826f69932f7275" providerId="LiveId" clId="{41ECFA90-F46A-4304-94BE-27689A1FBD19}" dt="2022-10-04T15:02:45.892" v="10"/>
          <ac:picMkLst>
            <pc:docMk/>
            <pc:sldMk cId="580813774" sldId="324"/>
            <ac:picMk id="6" creationId="{94CEC9C3-A13F-484F-80A1-37B30E37D697}"/>
          </ac:picMkLst>
        </pc:picChg>
        <pc:picChg chg="mod">
          <ac:chgData name="mansour alqurashi" userId="02826f69932f7275" providerId="LiveId" clId="{41ECFA90-F46A-4304-94BE-27689A1FBD19}" dt="2022-10-04T15:02:45.892" v="10"/>
          <ac:picMkLst>
            <pc:docMk/>
            <pc:sldMk cId="580813774" sldId="324"/>
            <ac:picMk id="7" creationId="{33CF5C5B-42C5-4DB6-93E3-0CA192D4D8DB}"/>
          </ac:picMkLst>
        </pc:picChg>
      </pc:sldChg>
      <pc:sldChg chg="modSp new mod">
        <pc:chgData name="mansour alqurashi" userId="02826f69932f7275" providerId="LiveId" clId="{41ECFA90-F46A-4304-94BE-27689A1FBD19}" dt="2022-10-04T15:19:16.362" v="96" actId="5793"/>
        <pc:sldMkLst>
          <pc:docMk/>
          <pc:sldMk cId="1524459156" sldId="325"/>
        </pc:sldMkLst>
        <pc:spChg chg="mod">
          <ac:chgData name="mansour alqurashi" userId="02826f69932f7275" providerId="LiveId" clId="{41ECFA90-F46A-4304-94BE-27689A1FBD19}" dt="2022-10-04T15:13:31.479" v="65" actId="14100"/>
          <ac:spMkLst>
            <pc:docMk/>
            <pc:sldMk cId="1524459156" sldId="325"/>
            <ac:spMk id="2" creationId="{5875D202-0D6C-2EF3-B596-AE3069B8D4B4}"/>
          </ac:spMkLst>
        </pc:spChg>
        <pc:spChg chg="mod">
          <ac:chgData name="mansour alqurashi" userId="02826f69932f7275" providerId="LiveId" clId="{41ECFA90-F46A-4304-94BE-27689A1FBD19}" dt="2022-10-04T15:19:16.362" v="96" actId="5793"/>
          <ac:spMkLst>
            <pc:docMk/>
            <pc:sldMk cId="1524459156" sldId="325"/>
            <ac:spMk id="3" creationId="{0CD0C911-62DC-FDFF-EA40-C94EC53F8BAA}"/>
          </ac:spMkLst>
        </pc:spChg>
      </pc:sldChg>
      <pc:sldChg chg="modSp new mod">
        <pc:chgData name="mansour alqurashi" userId="02826f69932f7275" providerId="LiveId" clId="{41ECFA90-F46A-4304-94BE-27689A1FBD19}" dt="2022-10-04T16:50:35.135" v="206" actId="14100"/>
        <pc:sldMkLst>
          <pc:docMk/>
          <pc:sldMk cId="1722085058" sldId="326"/>
        </pc:sldMkLst>
        <pc:spChg chg="mod">
          <ac:chgData name="mansour alqurashi" userId="02826f69932f7275" providerId="LiveId" clId="{41ECFA90-F46A-4304-94BE-27689A1FBD19}" dt="2022-10-04T16:50:10.290" v="204" actId="14100"/>
          <ac:spMkLst>
            <pc:docMk/>
            <pc:sldMk cId="1722085058" sldId="326"/>
            <ac:spMk id="2" creationId="{E7F6C99D-BAE2-6623-B006-F385AFB1774F}"/>
          </ac:spMkLst>
        </pc:spChg>
        <pc:spChg chg="mod">
          <ac:chgData name="mansour alqurashi" userId="02826f69932f7275" providerId="LiveId" clId="{41ECFA90-F46A-4304-94BE-27689A1FBD19}" dt="2022-10-04T16:50:35.135" v="206" actId="14100"/>
          <ac:spMkLst>
            <pc:docMk/>
            <pc:sldMk cId="1722085058" sldId="326"/>
            <ac:spMk id="3" creationId="{3F1ACE3C-B676-0484-10E5-BF57BA9B7E3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AE25CE-8E96-4303-8A59-B913254CE19F}"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236102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AE25CE-8E96-4303-8A59-B913254CE19F}"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412276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AE25CE-8E96-4303-8A59-B913254CE19F}"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0C2A3-F353-41A6-AD6A-F3845FA04070}"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45276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AE25CE-8E96-4303-8A59-B913254CE19F}"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627153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AE25CE-8E96-4303-8A59-B913254CE19F}"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0C2A3-F353-41A6-AD6A-F3845FA0407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622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AE25CE-8E96-4303-8A59-B913254CE19F}"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40179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E25CE-8E96-4303-8A59-B913254CE19F}"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86951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E25CE-8E96-4303-8A59-B913254CE19F}"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241668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E25CE-8E96-4303-8A59-B913254CE19F}"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230925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AE25CE-8E96-4303-8A59-B913254CE19F}"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257828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AE25CE-8E96-4303-8A59-B913254CE19F}"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48017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AE25CE-8E96-4303-8A59-B913254CE19F}" type="datetimeFigureOut">
              <a:rPr lang="en-GB" smtClean="0"/>
              <a:t>09/08/2024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232665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AE25CE-8E96-4303-8A59-B913254CE19F}" type="datetimeFigureOut">
              <a:rPr lang="en-GB" smtClean="0"/>
              <a:t>09/08/2024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17522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E25CE-8E96-4303-8A59-B913254CE19F}" type="datetimeFigureOut">
              <a:rPr lang="en-GB" smtClean="0"/>
              <a:t>09/08/2024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414586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AE25CE-8E96-4303-8A59-B913254CE19F}"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428304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AE25CE-8E96-4303-8A59-B913254CE19F}"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D0C2A3-F353-41A6-AD6A-F3845FA04070}" type="slidenum">
              <a:rPr lang="en-GB" smtClean="0"/>
              <a:t>‹#›</a:t>
            </a:fld>
            <a:endParaRPr lang="en-GB"/>
          </a:p>
        </p:txBody>
      </p:sp>
    </p:spTree>
    <p:extLst>
      <p:ext uri="{BB962C8B-B14F-4D97-AF65-F5344CB8AC3E}">
        <p14:creationId xmlns:p14="http://schemas.microsoft.com/office/powerpoint/2010/main" val="189930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AE25CE-8E96-4303-8A59-B913254CE19F}" type="datetimeFigureOut">
              <a:rPr lang="en-GB" smtClean="0"/>
              <a:t>09/08/2024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CD0C2A3-F353-41A6-AD6A-F3845FA04070}" type="slidenum">
              <a:rPr lang="en-GB" smtClean="0"/>
              <a:t>‹#›</a:t>
            </a:fld>
            <a:endParaRPr lang="en-GB"/>
          </a:p>
        </p:txBody>
      </p:sp>
    </p:spTree>
    <p:extLst>
      <p:ext uri="{BB962C8B-B14F-4D97-AF65-F5344CB8AC3E}">
        <p14:creationId xmlns:p14="http://schemas.microsoft.com/office/powerpoint/2010/main" val="576630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http://www.ihs.gov/medicalprograms/anthropometrics/images/Equip2.jpg"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fpnotebook.com/CV88.htm" TargetMode="External"/><Relationship Id="rId2" Type="http://schemas.openxmlformats.org/officeDocument/2006/relationships/hyperlink" Target="http://www.fpnotebook.com/CV53.htm"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fpnotebook.com/LUN54.ht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3530-E2A1-4419-9057-F81AC2FFAC39}"/>
              </a:ext>
            </a:extLst>
          </p:cNvPr>
          <p:cNvSpPr>
            <a:spLocks noGrp="1"/>
          </p:cNvSpPr>
          <p:nvPr>
            <p:ph type="ctrTitle"/>
          </p:nvPr>
        </p:nvSpPr>
        <p:spPr/>
        <p:txBody>
          <a:bodyPr/>
          <a:lstStyle/>
          <a:p>
            <a:pPr algn="ctr"/>
            <a:r>
              <a:rPr lang="en-GB" b="1" dirty="0"/>
              <a:t>The Paediatric Physical Examination</a:t>
            </a:r>
            <a:endParaRPr lang="en-GB" dirty="0"/>
          </a:p>
        </p:txBody>
      </p:sp>
      <p:sp>
        <p:nvSpPr>
          <p:cNvPr id="3" name="Subtitle 2">
            <a:extLst>
              <a:ext uri="{FF2B5EF4-FFF2-40B4-BE49-F238E27FC236}">
                <a16:creationId xmlns:a16="http://schemas.microsoft.com/office/drawing/2014/main" id="{9BD2C604-9C8C-4280-8B29-CFDD3EDECA0B}"/>
              </a:ext>
            </a:extLst>
          </p:cNvPr>
          <p:cNvSpPr>
            <a:spLocks noGrp="1"/>
          </p:cNvSpPr>
          <p:nvPr>
            <p:ph type="subTitle" idx="1"/>
          </p:nvPr>
        </p:nvSpPr>
        <p:spPr/>
        <p:txBody>
          <a:bodyPr/>
          <a:lstStyle/>
          <a:p>
            <a:endParaRPr lang="en-GB" dirty="0"/>
          </a:p>
          <a:p>
            <a:pPr algn="ctr"/>
            <a:r>
              <a:rPr lang="en-GB" sz="2400" dirty="0"/>
              <a:t>Dr MANSOUR ALQURASHI</a:t>
            </a:r>
          </a:p>
        </p:txBody>
      </p:sp>
    </p:spTree>
    <p:extLst>
      <p:ext uri="{BB962C8B-B14F-4D97-AF65-F5344CB8AC3E}">
        <p14:creationId xmlns:p14="http://schemas.microsoft.com/office/powerpoint/2010/main" val="144792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5" name="Picture 9" descr="Photo of Infant being weighed">
            <a:extLst>
              <a:ext uri="{FF2B5EF4-FFF2-40B4-BE49-F238E27FC236}">
                <a16:creationId xmlns:a16="http://schemas.microsoft.com/office/drawing/2014/main" id="{2096E921-6490-40B9-82C6-74AA9C491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260350"/>
            <a:ext cx="2665413" cy="1951038"/>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Photo of Child Standing on Scale">
            <a:extLst>
              <a:ext uri="{FF2B5EF4-FFF2-40B4-BE49-F238E27FC236}">
                <a16:creationId xmlns:a16="http://schemas.microsoft.com/office/drawing/2014/main" id="{2B337F42-C809-46C5-8499-F645AF775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2781300"/>
            <a:ext cx="1457325" cy="3671888"/>
          </a:xfrm>
          <a:prstGeom prst="rect">
            <a:avLst/>
          </a:prstGeom>
          <a:noFill/>
          <a:extLst>
            <a:ext uri="{909E8E84-426E-40DD-AFC4-6F175D3DCCD1}">
              <a14:hiddenFill xmlns:a14="http://schemas.microsoft.com/office/drawing/2010/main">
                <a:solidFill>
                  <a:srgbClr val="FFFFFF"/>
                </a:solidFill>
              </a14:hiddenFill>
            </a:ext>
          </a:extLst>
        </p:spPr>
      </p:pic>
      <p:pic>
        <p:nvPicPr>
          <p:cNvPr id="34829" name="Picture 13" descr="Weighing Scale for Children &amp; Adolescents.">
            <a:extLst>
              <a:ext uri="{FF2B5EF4-FFF2-40B4-BE49-F238E27FC236}">
                <a16:creationId xmlns:a16="http://schemas.microsoft.com/office/drawing/2014/main" id="{A055FFF6-72F0-4DEF-AF1B-BCE6C85F3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3573464"/>
            <a:ext cx="1676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34831" name="Picture 15" descr="Weighing Scale for Children &amp; Adolescents">
            <a:extLst>
              <a:ext uri="{FF2B5EF4-FFF2-40B4-BE49-F238E27FC236}">
                <a16:creationId xmlns:a16="http://schemas.microsoft.com/office/drawing/2014/main" id="{8333540C-379A-4FFB-A716-0E3506BED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2708275"/>
            <a:ext cx="2381250" cy="3676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844" name="Group 28">
            <a:extLst>
              <a:ext uri="{FF2B5EF4-FFF2-40B4-BE49-F238E27FC236}">
                <a16:creationId xmlns:a16="http://schemas.microsoft.com/office/drawing/2014/main" id="{FD93A79E-54AF-465E-AD2F-DAF9A3BD95DB}"/>
              </a:ext>
            </a:extLst>
          </p:cNvPr>
          <p:cNvGraphicFramePr>
            <a:graphicFrameLocks noGrp="1"/>
          </p:cNvGraphicFramePr>
          <p:nvPr/>
        </p:nvGraphicFramePr>
        <p:xfrm>
          <a:off x="3124200" y="128588"/>
          <a:ext cx="5943600" cy="1754188"/>
        </p:xfrm>
        <a:graphic>
          <a:graphicData uri="http://schemas.openxmlformats.org/drawingml/2006/table">
            <a:tbl>
              <a:tblPr/>
              <a:tblGrid>
                <a:gridCol w="2971800">
                  <a:extLst>
                    <a:ext uri="{9D8B030D-6E8A-4147-A177-3AD203B41FA5}">
                      <a16:colId xmlns:a16="http://schemas.microsoft.com/office/drawing/2014/main" val="4142426428"/>
                    </a:ext>
                  </a:extLst>
                </a:gridCol>
                <a:gridCol w="2971800">
                  <a:extLst>
                    <a:ext uri="{9D8B030D-6E8A-4147-A177-3AD203B41FA5}">
                      <a16:colId xmlns:a16="http://schemas.microsoft.com/office/drawing/2014/main" val="3928287084"/>
                    </a:ext>
                  </a:extLst>
                </a:gridCol>
              </a:tblGrid>
              <a:tr h="1754188">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7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73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888814301"/>
                  </a:ext>
                </a:extLst>
              </a:tr>
            </a:tbl>
          </a:graphicData>
        </a:graphic>
      </p:graphicFrame>
      <p:pic>
        <p:nvPicPr>
          <p:cNvPr id="34833" name="Picture 17" descr="Infant Weighing Scale 1">
            <a:extLst>
              <a:ext uri="{FF2B5EF4-FFF2-40B4-BE49-F238E27FC236}">
                <a16:creationId xmlns:a16="http://schemas.microsoft.com/office/drawing/2014/main" id="{E0DCD05A-FEE2-48B0-8E7B-1DC600F70C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1" y="333376"/>
            <a:ext cx="2519363" cy="1565275"/>
          </a:xfrm>
          <a:prstGeom prst="rect">
            <a:avLst/>
          </a:prstGeom>
          <a:noFill/>
          <a:extLst>
            <a:ext uri="{909E8E84-426E-40DD-AFC4-6F175D3DCCD1}">
              <a14:hiddenFill xmlns:a14="http://schemas.microsoft.com/office/drawing/2010/main">
                <a:solidFill>
                  <a:srgbClr val="FFFFFF"/>
                </a:solidFill>
              </a14:hiddenFill>
            </a:ext>
          </a:extLst>
        </p:spPr>
      </p:pic>
      <p:pic>
        <p:nvPicPr>
          <p:cNvPr id="34835" name="Picture 19" descr="Infant Weighing Scale 2">
            <a:extLst>
              <a:ext uri="{FF2B5EF4-FFF2-40B4-BE49-F238E27FC236}">
                <a16:creationId xmlns:a16="http://schemas.microsoft.com/office/drawing/2014/main" id="{9BEF6149-392E-4F77-B8DB-50EC5EDDB8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4425" y="476251"/>
            <a:ext cx="2667000" cy="1171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75" name="Picture 35" descr="Photo of Measuring Equipment">
            <a:extLst>
              <a:ext uri="{FF2B5EF4-FFF2-40B4-BE49-F238E27FC236}">
                <a16:creationId xmlns:a16="http://schemas.microsoft.com/office/drawing/2014/main" id="{86F37F99-E544-46C0-8269-3B565C86C6C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264651" y="476251"/>
            <a:ext cx="1152525" cy="3694113"/>
          </a:xfrm>
          <a:prstGeom prst="rect">
            <a:avLst/>
          </a:prstGeom>
          <a:noFill/>
          <a:extLst>
            <a:ext uri="{909E8E84-426E-40DD-AFC4-6F175D3DCCD1}">
              <a14:hiddenFill xmlns:a14="http://schemas.microsoft.com/office/drawing/2010/main">
                <a:solidFill>
                  <a:srgbClr val="FFFFFF"/>
                </a:solidFill>
              </a14:hiddenFill>
            </a:ext>
          </a:extLst>
        </p:spPr>
      </p:pic>
      <p:pic>
        <p:nvPicPr>
          <p:cNvPr id="35874" name="Picture 34" descr="Photo of Measuring Board Equipment">
            <a:extLst>
              <a:ext uri="{FF2B5EF4-FFF2-40B4-BE49-F238E27FC236}">
                <a16:creationId xmlns:a16="http://schemas.microsoft.com/office/drawing/2014/main" id="{03FF904A-4A8F-4E01-80D7-F514E2147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333375"/>
            <a:ext cx="2990850" cy="1314450"/>
          </a:xfrm>
          <a:prstGeom prst="rect">
            <a:avLst/>
          </a:prstGeom>
          <a:noFill/>
          <a:extLst>
            <a:ext uri="{909E8E84-426E-40DD-AFC4-6F175D3DCCD1}">
              <a14:hiddenFill xmlns:a14="http://schemas.microsoft.com/office/drawing/2010/main">
                <a:solidFill>
                  <a:srgbClr val="FFFFFF"/>
                </a:solidFill>
              </a14:hiddenFill>
            </a:ext>
          </a:extLst>
        </p:spPr>
      </p:pic>
      <p:sp>
        <p:nvSpPr>
          <p:cNvPr id="35876" name="Rectangle 36">
            <a:extLst>
              <a:ext uri="{FF2B5EF4-FFF2-40B4-BE49-F238E27FC236}">
                <a16:creationId xmlns:a16="http://schemas.microsoft.com/office/drawing/2014/main" id="{82C7C868-5DE2-48D7-A95C-0E71B5698791}"/>
              </a:ext>
            </a:extLst>
          </p:cNvPr>
          <p:cNvSpPr>
            <a:spLocks noChangeArrowheads="1"/>
          </p:cNvSpPr>
          <p:nvPr/>
        </p:nvSpPr>
        <p:spPr bwMode="auto">
          <a:xfrm>
            <a:off x="2782888" y="5299909"/>
            <a:ext cx="439261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b="1">
                <a:solidFill>
                  <a:srgbClr val="165E3A"/>
                </a:solidFill>
                <a:latin typeface="Verdana" panose="020B0604030504040204" pitchFamily="34" charset="0"/>
                <a:cs typeface="Times New Roman" panose="02020603050405020304" pitchFamily="18" charset="0"/>
              </a:rPr>
              <a:t>Stadiometers for Measuring Children and Adolescents</a:t>
            </a:r>
            <a:br>
              <a:rPr lang="en-US" altLang="en-US" sz="1400">
                <a:solidFill>
                  <a:srgbClr val="666666"/>
                </a:solidFill>
                <a:latin typeface="Verdana" panose="020B0604030504040204" pitchFamily="34" charset="0"/>
                <a:cs typeface="Times New Roman" panose="02020603050405020304" pitchFamily="18" charset="0"/>
              </a:rPr>
            </a:br>
            <a:br>
              <a:rPr lang="en-US" altLang="en-US" sz="900">
                <a:solidFill>
                  <a:srgbClr val="666666"/>
                </a:solidFill>
                <a:latin typeface="Verdana" panose="020B0604030504040204" pitchFamily="34" charset="0"/>
                <a:cs typeface="Times New Roman" panose="02020603050405020304" pitchFamily="18" charset="0"/>
              </a:rPr>
            </a:br>
            <a:endParaRPr lang="en-US" altLang="en-US" sz="1100"/>
          </a:p>
          <a:p>
            <a:pPr eaLnBrk="0" hangingPunct="0"/>
            <a:endParaRPr lang="en-US" altLang="en-US"/>
          </a:p>
        </p:txBody>
      </p:sp>
      <p:sp>
        <p:nvSpPr>
          <p:cNvPr id="35877" name="Rectangle 37">
            <a:extLst>
              <a:ext uri="{FF2B5EF4-FFF2-40B4-BE49-F238E27FC236}">
                <a16:creationId xmlns:a16="http://schemas.microsoft.com/office/drawing/2014/main" id="{9792E35D-3178-4EE7-86BE-7E68BEF2464E}"/>
              </a:ext>
            </a:extLst>
          </p:cNvPr>
          <p:cNvSpPr>
            <a:spLocks noChangeArrowheads="1"/>
          </p:cNvSpPr>
          <p:nvPr/>
        </p:nvSpPr>
        <p:spPr bwMode="auto">
          <a:xfrm>
            <a:off x="1524001" y="27082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graphicFrame>
        <p:nvGraphicFramePr>
          <p:cNvPr id="35887" name="Group 47">
            <a:extLst>
              <a:ext uri="{FF2B5EF4-FFF2-40B4-BE49-F238E27FC236}">
                <a16:creationId xmlns:a16="http://schemas.microsoft.com/office/drawing/2014/main" id="{52DB2A85-5F49-40A9-AB30-E5ECE222FB23}"/>
              </a:ext>
            </a:extLst>
          </p:cNvPr>
          <p:cNvGraphicFramePr>
            <a:graphicFrameLocks noGrp="1"/>
          </p:cNvGraphicFramePr>
          <p:nvPr/>
        </p:nvGraphicFramePr>
        <p:xfrm>
          <a:off x="1524000" y="2570163"/>
          <a:ext cx="4572000" cy="518160"/>
        </p:xfrm>
        <a:graphic>
          <a:graphicData uri="http://schemas.openxmlformats.org/drawingml/2006/table">
            <a:tbl>
              <a:tblPr/>
              <a:tblGrid>
                <a:gridCol w="4572000">
                  <a:extLst>
                    <a:ext uri="{9D8B030D-6E8A-4147-A177-3AD203B41FA5}">
                      <a16:colId xmlns:a16="http://schemas.microsoft.com/office/drawing/2014/main" val="3630511869"/>
                    </a:ext>
                  </a:extLst>
                </a:gridCol>
              </a:tblGrid>
              <a:tr h="0">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511785307"/>
                  </a:ext>
                </a:extLst>
              </a:tr>
            </a:tbl>
          </a:graphicData>
        </a:graphic>
      </p:graphicFrame>
      <p:sp>
        <p:nvSpPr>
          <p:cNvPr id="35888" name="Rectangle 48">
            <a:extLst>
              <a:ext uri="{FF2B5EF4-FFF2-40B4-BE49-F238E27FC236}">
                <a16:creationId xmlns:a16="http://schemas.microsoft.com/office/drawing/2014/main" id="{A14CFA31-7CF9-4B6F-9FAD-9DC4034DCEBC}"/>
              </a:ext>
            </a:extLst>
          </p:cNvPr>
          <p:cNvSpPr>
            <a:spLocks noChangeArrowheads="1"/>
          </p:cNvSpPr>
          <p:nvPr/>
        </p:nvSpPr>
        <p:spPr bwMode="auto">
          <a:xfrm>
            <a:off x="1524001" y="2903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35894" name="Picture 54" descr="Photo of Child being measured for height">
            <a:extLst>
              <a:ext uri="{FF2B5EF4-FFF2-40B4-BE49-F238E27FC236}">
                <a16:creationId xmlns:a16="http://schemas.microsoft.com/office/drawing/2014/main" id="{634B35F1-A471-4028-A677-C01E8BF53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8" y="549275"/>
            <a:ext cx="25336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5895" name="Picture 55">
            <a:extLst>
              <a:ext uri="{FF2B5EF4-FFF2-40B4-BE49-F238E27FC236}">
                <a16:creationId xmlns:a16="http://schemas.microsoft.com/office/drawing/2014/main" id="{11F63E2B-7143-4B54-AABB-929301FC6C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3" y="2347913"/>
            <a:ext cx="40322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a:extLst>
              <a:ext uri="{FF2B5EF4-FFF2-40B4-BE49-F238E27FC236}">
                <a16:creationId xmlns:a16="http://schemas.microsoft.com/office/drawing/2014/main" id="{61DF1D70-F7DA-442C-8224-4FAA40B9E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1557338"/>
            <a:ext cx="2708275" cy="273685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a:extLst>
              <a:ext uri="{FF2B5EF4-FFF2-40B4-BE49-F238E27FC236}">
                <a16:creationId xmlns:a16="http://schemas.microsoft.com/office/drawing/2014/main" id="{E3AE0E42-59AF-46CD-B34B-CA4B52C6D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1628776"/>
            <a:ext cx="2843212" cy="2843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7DED-EA62-4894-A40C-C6D14F110566}"/>
              </a:ext>
            </a:extLst>
          </p:cNvPr>
          <p:cNvSpPr>
            <a:spLocks noGrp="1"/>
          </p:cNvSpPr>
          <p:nvPr>
            <p:ph type="title"/>
          </p:nvPr>
        </p:nvSpPr>
        <p:spPr>
          <a:xfrm>
            <a:off x="838200" y="365125"/>
            <a:ext cx="10515600" cy="518795"/>
          </a:xfrm>
        </p:spPr>
        <p:txBody>
          <a:bodyPr>
            <a:normAutofit fontScale="90000"/>
          </a:bodyPr>
          <a:lstStyle/>
          <a:p>
            <a:pPr algn="ctr"/>
            <a:r>
              <a:rPr lang="en-GB" sz="3200" b="1" dirty="0"/>
              <a:t>4-General Appearance</a:t>
            </a:r>
            <a:r>
              <a:rPr lang="en-GB" sz="3200" dirty="0"/>
              <a:t> </a:t>
            </a:r>
          </a:p>
        </p:txBody>
      </p:sp>
      <p:sp>
        <p:nvSpPr>
          <p:cNvPr id="3" name="Content Placeholder 2">
            <a:extLst>
              <a:ext uri="{FF2B5EF4-FFF2-40B4-BE49-F238E27FC236}">
                <a16:creationId xmlns:a16="http://schemas.microsoft.com/office/drawing/2014/main" id="{27DFEF42-D8F4-4FB9-8692-A7B2487541F1}"/>
              </a:ext>
            </a:extLst>
          </p:cNvPr>
          <p:cNvSpPr>
            <a:spLocks noGrp="1"/>
          </p:cNvSpPr>
          <p:nvPr>
            <p:ph idx="1"/>
          </p:nvPr>
        </p:nvSpPr>
        <p:spPr>
          <a:xfrm>
            <a:off x="294640" y="1117600"/>
            <a:ext cx="11059160" cy="5059363"/>
          </a:xfrm>
        </p:spPr>
        <p:txBody>
          <a:bodyPr>
            <a:noAutofit/>
          </a:bodyPr>
          <a:lstStyle/>
          <a:p>
            <a:pPr marL="0" indent="0">
              <a:buNone/>
            </a:pPr>
            <a:r>
              <a:rPr lang="en-GB" sz="2000" dirty="0">
                <a:latin typeface="Calibri" panose="020F0502020204030204" pitchFamily="34" charset="0"/>
                <a:cs typeface="Calibri" panose="020F0502020204030204" pitchFamily="34" charset="0"/>
              </a:rPr>
              <a:t>The examiner may gain significant insight into important social and family dynamics by observation alone when entering the patient's room:</a:t>
            </a:r>
          </a:p>
          <a:p>
            <a:pPr>
              <a:buFont typeface="Wingdings" panose="05000000000000000000" pitchFamily="2" charset="2"/>
              <a:buChar char="Ø"/>
            </a:pPr>
            <a:r>
              <a:rPr lang="en-US" altLang="en-US" sz="2000" dirty="0">
                <a:latin typeface="Calibri" panose="020F0502020204030204" pitchFamily="34" charset="0"/>
                <a:cs typeface="Calibri" panose="020F0502020204030204" pitchFamily="34" charset="0"/>
              </a:rPr>
              <a:t>State of alertness/ level of consciousness.</a:t>
            </a:r>
          </a:p>
          <a:p>
            <a:r>
              <a:rPr lang="en-GB" sz="2000" dirty="0">
                <a:latin typeface="Calibri" panose="020F0502020204030204" pitchFamily="34" charset="0"/>
                <a:cs typeface="Calibri" panose="020F0502020204030204" pitchFamily="34" charset="0"/>
              </a:rPr>
              <a:t>Degree of comfort (calm, nervous, shy)/</a:t>
            </a:r>
            <a:r>
              <a:rPr lang="en-US" altLang="en-US" sz="2000" dirty="0">
                <a:latin typeface="Calibri" panose="020F0502020204030204" pitchFamily="34" charset="0"/>
                <a:cs typeface="Calibri" panose="020F0502020204030204" pitchFamily="34" charset="0"/>
              </a:rPr>
              <a:t> Awareness to environment</a:t>
            </a:r>
          </a:p>
          <a:p>
            <a:r>
              <a:rPr lang="en-GB" sz="2000" dirty="0">
                <a:latin typeface="Calibri" panose="020F0502020204030204" pitchFamily="34" charset="0"/>
                <a:cs typeface="Calibri" panose="020F0502020204030204" pitchFamily="34" charset="0"/>
              </a:rPr>
              <a:t>State of well-being (normal, ill-appearing, distressed) /</a:t>
            </a:r>
            <a:r>
              <a:rPr lang="en-US" altLang="en-US" sz="2000" dirty="0">
                <a:latin typeface="Calibri" panose="020F0502020204030204" pitchFamily="34" charset="0"/>
                <a:cs typeface="Calibri" panose="020F0502020204030204" pitchFamily="34" charset="0"/>
              </a:rPr>
              <a:t>Facial expression.</a:t>
            </a:r>
          </a:p>
          <a:p>
            <a:r>
              <a:rPr lang="en-GB" sz="2000" dirty="0">
                <a:latin typeface="Calibri" panose="020F0502020204030204" pitchFamily="34" charset="0"/>
                <a:cs typeface="Calibri" panose="020F0502020204030204" pitchFamily="34" charset="0"/>
              </a:rPr>
              <a:t>Activity level (sedate, alert, active, fidgety), </a:t>
            </a:r>
          </a:p>
          <a:p>
            <a:r>
              <a:rPr lang="en-GB" sz="2000" dirty="0">
                <a:latin typeface="Calibri" panose="020F0502020204030204" pitchFamily="34" charset="0"/>
                <a:cs typeface="Calibri" panose="020F0502020204030204" pitchFamily="34" charset="0"/>
              </a:rPr>
              <a:t>Physical appearance (neat, </a:t>
            </a:r>
            <a:r>
              <a:rPr lang="en-GB" sz="2000" dirty="0" err="1">
                <a:latin typeface="Calibri" panose="020F0502020204030204" pitchFamily="34" charset="0"/>
                <a:cs typeface="Calibri" panose="020F0502020204030204" pitchFamily="34" charset="0"/>
              </a:rPr>
              <a:t>disheveled</a:t>
            </a:r>
            <a:r>
              <a:rPr lang="en-GB" sz="2000" dirty="0">
                <a:latin typeface="Calibri" panose="020F0502020204030204" pitchFamily="34" charset="0"/>
                <a:cs typeface="Calibri" panose="020F0502020204030204" pitchFamily="34" charset="0"/>
              </a:rPr>
              <a:t>, unkempt), </a:t>
            </a:r>
          </a:p>
          <a:p>
            <a:r>
              <a:rPr lang="en-GB" sz="2000" dirty="0" err="1">
                <a:latin typeface="Calibri" panose="020F0502020204030204" pitchFamily="34" charset="0"/>
                <a:cs typeface="Calibri" panose="020F0502020204030204" pitchFamily="34" charset="0"/>
              </a:rPr>
              <a:t>Behavior</a:t>
            </a:r>
            <a:r>
              <a:rPr lang="en-GB" sz="2000" dirty="0">
                <a:latin typeface="Calibri" panose="020F0502020204030204" pitchFamily="34" charset="0"/>
                <a:cs typeface="Calibri" panose="020F0502020204030204" pitchFamily="34" charset="0"/>
              </a:rPr>
              <a:t> and attitude (happy, sad, irritable, combative), </a:t>
            </a:r>
          </a:p>
          <a:p>
            <a:r>
              <a:rPr lang="en-GB" sz="2000" dirty="0">
                <a:latin typeface="Calibri" panose="020F0502020204030204" pitchFamily="34" charset="0"/>
                <a:cs typeface="Calibri" panose="020F0502020204030204" pitchFamily="34" charset="0"/>
              </a:rPr>
              <a:t>Body habitus (overweight, underweight, short, tall), and nutritional status (malnourished, normal, corpulent). </a:t>
            </a:r>
          </a:p>
          <a:p>
            <a:r>
              <a:rPr lang="en-US" altLang="en-US" sz="2000" dirty="0">
                <a:latin typeface="Calibri" panose="020F0502020204030204" pitchFamily="34" charset="0"/>
                <a:cs typeface="Calibri" panose="020F0502020204030204" pitchFamily="34" charset="0"/>
              </a:rPr>
              <a:t>Any special decubitus</a:t>
            </a:r>
            <a:r>
              <a:rPr lang="en-GB" altLang="en-US" sz="2000" dirty="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The possibility of neglect should be considered if the child and caregiver make no eye contact or the patient lacks animation and has no social smile.</a:t>
            </a:r>
          </a:p>
        </p:txBody>
      </p:sp>
    </p:spTree>
    <p:extLst>
      <p:ext uri="{BB962C8B-B14F-4D97-AF65-F5344CB8AC3E}">
        <p14:creationId xmlns:p14="http://schemas.microsoft.com/office/powerpoint/2010/main" val="288387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7BFA-EF64-4BEA-AEEF-899C1D5DE672}"/>
              </a:ext>
            </a:extLst>
          </p:cNvPr>
          <p:cNvSpPr>
            <a:spLocks noGrp="1"/>
          </p:cNvSpPr>
          <p:nvPr>
            <p:ph type="title"/>
          </p:nvPr>
        </p:nvSpPr>
        <p:spPr>
          <a:xfrm>
            <a:off x="838200" y="365125"/>
            <a:ext cx="10515600" cy="467995"/>
          </a:xfrm>
        </p:spPr>
        <p:txBody>
          <a:bodyPr>
            <a:normAutofit fontScale="90000"/>
          </a:bodyPr>
          <a:lstStyle/>
          <a:p>
            <a:pPr algn="ctr"/>
            <a:r>
              <a:rPr lang="en-GB" sz="3200" dirty="0">
                <a:latin typeface="+mn-lt"/>
              </a:rPr>
              <a:t>General Appearance …</a:t>
            </a:r>
            <a:r>
              <a:rPr lang="en-GB" sz="3200" dirty="0" err="1">
                <a:latin typeface="+mn-lt"/>
              </a:rPr>
              <a:t>Cont</a:t>
            </a:r>
            <a:r>
              <a:rPr lang="en-GB" sz="3200" dirty="0">
                <a:latin typeface="+mn-lt"/>
              </a:rPr>
              <a:t> </a:t>
            </a:r>
          </a:p>
        </p:txBody>
      </p:sp>
      <p:sp>
        <p:nvSpPr>
          <p:cNvPr id="3" name="Content Placeholder 2">
            <a:extLst>
              <a:ext uri="{FF2B5EF4-FFF2-40B4-BE49-F238E27FC236}">
                <a16:creationId xmlns:a16="http://schemas.microsoft.com/office/drawing/2014/main" id="{6D9C5F84-88BD-4585-ADA8-22BCBE0CF341}"/>
              </a:ext>
            </a:extLst>
          </p:cNvPr>
          <p:cNvSpPr>
            <a:spLocks noGrp="1"/>
          </p:cNvSpPr>
          <p:nvPr>
            <p:ph idx="1"/>
          </p:nvPr>
        </p:nvSpPr>
        <p:spPr>
          <a:xfrm>
            <a:off x="406400" y="1076960"/>
            <a:ext cx="10947400" cy="5415915"/>
          </a:xfrm>
        </p:spPr>
        <p:txBody>
          <a:bodyPr>
            <a:normAutofit/>
          </a:bodyPr>
          <a:lstStyle/>
          <a:p>
            <a:r>
              <a:rPr lang="en-GB" sz="2400" dirty="0"/>
              <a:t>If a child appears ill, lies completely still on the examination table,  verbally responsive, but noticeably change position may have an acute abdomen.</a:t>
            </a:r>
          </a:p>
          <a:p>
            <a:pPr marL="0" indent="0">
              <a:buNone/>
            </a:pPr>
            <a:endParaRPr lang="en-GB" sz="2400" dirty="0"/>
          </a:p>
          <a:p>
            <a:r>
              <a:rPr lang="en-GB" sz="2400" dirty="0"/>
              <a:t>A </a:t>
            </a:r>
            <a:r>
              <a:rPr lang="en-GB" sz="2400" dirty="0" err="1"/>
              <a:t>dyspneic</a:t>
            </a:r>
            <a:r>
              <a:rPr lang="en-GB" sz="2400" dirty="0"/>
              <a:t> patient who is sitting upright and slightly forward with the arms extended and hands resting on the knees might be experiencing an exacerbation of asthma.</a:t>
            </a:r>
          </a:p>
          <a:p>
            <a:r>
              <a:rPr lang="en-GB" sz="2400" dirty="0"/>
              <a:t>If an infant is crying , the pitch and intensity of the cry should be noted. A boisterous hardy cry is somewhat reassuring, whereas a weak and listless cry may indicate a seriously ill infant. </a:t>
            </a:r>
          </a:p>
          <a:p>
            <a:r>
              <a:rPr lang="en-GB" sz="2400" dirty="0"/>
              <a:t>A high-pitched cry could indicate increased intracranial pressure,  painful injury, toxic reaction, strangulated inguinal hernia, or other serious disorders.</a:t>
            </a:r>
          </a:p>
        </p:txBody>
      </p:sp>
    </p:spTree>
    <p:extLst>
      <p:ext uri="{BB962C8B-B14F-4D97-AF65-F5344CB8AC3E}">
        <p14:creationId xmlns:p14="http://schemas.microsoft.com/office/powerpoint/2010/main" val="166052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8273-5643-4512-AA31-6234489EF8A3}"/>
              </a:ext>
            </a:extLst>
          </p:cNvPr>
          <p:cNvSpPr>
            <a:spLocks noGrp="1"/>
          </p:cNvSpPr>
          <p:nvPr>
            <p:ph type="title"/>
          </p:nvPr>
        </p:nvSpPr>
        <p:spPr>
          <a:xfrm>
            <a:off x="838200" y="365125"/>
            <a:ext cx="10515600" cy="640715"/>
          </a:xfrm>
        </p:spPr>
        <p:txBody>
          <a:bodyPr>
            <a:normAutofit/>
          </a:bodyPr>
          <a:lstStyle/>
          <a:p>
            <a:pPr algn="ctr"/>
            <a:r>
              <a:rPr lang="en-GB" sz="3200" dirty="0">
                <a:latin typeface="Cambria" panose="02040503050406030204" pitchFamily="18" charset="0"/>
                <a:ea typeface="Cambria" panose="02040503050406030204" pitchFamily="18" charset="0"/>
              </a:rPr>
              <a:t>General Appearance …</a:t>
            </a:r>
            <a:r>
              <a:rPr lang="en-GB" sz="3200" dirty="0" err="1">
                <a:latin typeface="Cambria" panose="02040503050406030204" pitchFamily="18" charset="0"/>
                <a:ea typeface="Cambria" panose="02040503050406030204" pitchFamily="18" charset="0"/>
              </a:rPr>
              <a:t>Cont</a:t>
            </a:r>
            <a:r>
              <a:rPr lang="en-GB" sz="3200" dirty="0">
                <a:latin typeface="Cambria" panose="02040503050406030204" pitchFamily="18" charset="0"/>
                <a:ea typeface="Cambria" panose="02040503050406030204" pitchFamily="18" charset="0"/>
              </a:rPr>
              <a:t> </a:t>
            </a:r>
          </a:p>
        </p:txBody>
      </p:sp>
      <p:sp>
        <p:nvSpPr>
          <p:cNvPr id="3" name="Content Placeholder 2">
            <a:extLst>
              <a:ext uri="{FF2B5EF4-FFF2-40B4-BE49-F238E27FC236}">
                <a16:creationId xmlns:a16="http://schemas.microsoft.com/office/drawing/2014/main" id="{F4773421-9F60-4084-9730-CB37748D3D15}"/>
              </a:ext>
            </a:extLst>
          </p:cNvPr>
          <p:cNvSpPr>
            <a:spLocks noGrp="1"/>
          </p:cNvSpPr>
          <p:nvPr>
            <p:ph idx="1"/>
          </p:nvPr>
        </p:nvSpPr>
        <p:spPr>
          <a:xfrm>
            <a:off x="143435" y="1595719"/>
            <a:ext cx="10820399" cy="4445644"/>
          </a:xfrm>
        </p:spPr>
        <p:txBody>
          <a:bodyPr>
            <a:normAutofit/>
          </a:bodyPr>
          <a:lstStyle/>
          <a:p>
            <a:r>
              <a:rPr lang="en-GB" sz="2400" dirty="0">
                <a:latin typeface="Calibri" panose="020F0502020204030204" pitchFamily="34" charset="0"/>
                <a:cs typeface="Calibri" panose="020F0502020204030204" pitchFamily="34" charset="0"/>
              </a:rPr>
              <a:t>Note the patient's breathing pattern and skin </a:t>
            </a:r>
            <a:r>
              <a:rPr lang="en-GB" sz="2400" dirty="0" err="1">
                <a:latin typeface="Calibri" panose="020F0502020204030204" pitchFamily="34" charset="0"/>
                <a:cs typeface="Calibri" panose="020F0502020204030204" pitchFamily="34" charset="0"/>
              </a:rPr>
              <a:t>color</a:t>
            </a:r>
            <a:r>
              <a:rPr lang="en-GB" sz="2400"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en-GB" sz="2400" dirty="0">
                <a:latin typeface="Calibri" panose="020F0502020204030204" pitchFamily="34" charset="0"/>
                <a:cs typeface="Calibri" panose="020F0502020204030204" pitchFamily="34" charset="0"/>
              </a:rPr>
              <a:t>If the patient has rapid, shallow respiration yet appears to be in no acute distress, the underlying cause could be primary pulmonary disease or respiratory compensation for metabolic acidosis.</a:t>
            </a:r>
          </a:p>
          <a:p>
            <a:pPr marL="0" indent="0">
              <a:buNone/>
            </a:pP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examiner should evaluate the developmental status before touching the child:</a:t>
            </a:r>
          </a:p>
          <a:p>
            <a:pPr>
              <a:buFont typeface="Wingdings" panose="05000000000000000000" pitchFamily="2" charset="2"/>
              <a:buChar char="§"/>
            </a:pPr>
            <a:r>
              <a:rPr lang="en-GB" sz="2400" dirty="0">
                <a:latin typeface="Calibri" panose="020F0502020204030204" pitchFamily="34" charset="0"/>
                <a:cs typeface="Calibri" panose="020F0502020204030204" pitchFamily="34" charset="0"/>
              </a:rPr>
              <a:t>The patient's motor function, interaction with surrounding objects and people, response to sounds, and speech pattern give clues about whether the patient is normal or is in need of extensive developmental assessment. </a:t>
            </a:r>
          </a:p>
        </p:txBody>
      </p:sp>
    </p:spTree>
    <p:extLst>
      <p:ext uri="{BB962C8B-B14F-4D97-AF65-F5344CB8AC3E}">
        <p14:creationId xmlns:p14="http://schemas.microsoft.com/office/powerpoint/2010/main" val="440778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0903866-D2BE-4D8A-86D8-29DB2FCDA740}"/>
              </a:ext>
            </a:extLst>
          </p:cNvPr>
          <p:cNvSpPr>
            <a:spLocks noGrp="1" noChangeArrowheads="1"/>
          </p:cNvSpPr>
          <p:nvPr>
            <p:ph type="title"/>
          </p:nvPr>
        </p:nvSpPr>
        <p:spPr>
          <a:xfrm>
            <a:off x="838200" y="365125"/>
            <a:ext cx="10515600" cy="569595"/>
          </a:xfrm>
        </p:spPr>
        <p:txBody>
          <a:bodyPr>
            <a:normAutofit fontScale="90000"/>
          </a:bodyPr>
          <a:lstStyle/>
          <a:p>
            <a:pPr algn="ctr"/>
            <a:r>
              <a:rPr lang="en-US" altLang="en-US" sz="3200" dirty="0">
                <a:latin typeface="Cambria" panose="02040503050406030204" pitchFamily="18" charset="0"/>
                <a:ea typeface="Cambria" panose="02040503050406030204" pitchFamily="18" charset="0"/>
              </a:rPr>
              <a:t>PEDIATRICS PHYSICAL EXAMINATION</a:t>
            </a:r>
          </a:p>
        </p:txBody>
      </p:sp>
      <p:sp>
        <p:nvSpPr>
          <p:cNvPr id="26627" name="Rectangle 3">
            <a:extLst>
              <a:ext uri="{FF2B5EF4-FFF2-40B4-BE49-F238E27FC236}">
                <a16:creationId xmlns:a16="http://schemas.microsoft.com/office/drawing/2014/main" id="{A7D60C97-2B0B-4D44-81D6-9BB84DEB369D}"/>
              </a:ext>
            </a:extLst>
          </p:cNvPr>
          <p:cNvSpPr>
            <a:spLocks noGrp="1" noChangeArrowheads="1"/>
          </p:cNvSpPr>
          <p:nvPr>
            <p:ph idx="1"/>
          </p:nvPr>
        </p:nvSpPr>
        <p:spPr/>
        <p:txBody>
          <a:bodyPr/>
          <a:lstStyle/>
          <a:p>
            <a:pPr marL="609600" indent="-609600">
              <a:buNone/>
            </a:pPr>
            <a:r>
              <a:rPr lang="en-US" altLang="en-US" b="1" dirty="0"/>
              <a:t>     5.   </a:t>
            </a:r>
            <a:r>
              <a:rPr lang="en-US" altLang="en-US" b="1" u="sng" dirty="0"/>
              <a:t>Skin, Hair, and nails:</a:t>
            </a:r>
          </a:p>
          <a:p>
            <a:pPr marL="609600" indent="-609600">
              <a:buNone/>
            </a:pPr>
            <a:endParaRPr lang="en-US" altLang="en-US" b="1" dirty="0"/>
          </a:p>
          <a:p>
            <a:pPr marL="609600" indent="-609600"/>
            <a:r>
              <a:rPr lang="en-US" altLang="en-US" sz="2400" dirty="0"/>
              <a:t>Skin: - Color, elasticity, texture, rash</a:t>
            </a:r>
          </a:p>
          <a:p>
            <a:pPr marL="609600" indent="-609600"/>
            <a:r>
              <a:rPr lang="en-US" altLang="en-US" sz="2400" dirty="0"/>
              <a:t>Hair: - Texture, color, distribution, areas of hair loss.</a:t>
            </a:r>
          </a:p>
          <a:p>
            <a:pPr marL="609600" indent="-609600"/>
            <a:r>
              <a:rPr lang="en-US" altLang="en-US" sz="2400" dirty="0"/>
              <a:t>Nails: - 	Color, texture, shape.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4AE6F16-08FA-49C9-9637-1E0C4E9337BC}"/>
              </a:ext>
            </a:extLst>
          </p:cNvPr>
          <p:cNvSpPr>
            <a:spLocks noGrp="1" noChangeArrowheads="1"/>
          </p:cNvSpPr>
          <p:nvPr>
            <p:ph type="title"/>
          </p:nvPr>
        </p:nvSpPr>
        <p:spPr>
          <a:xfrm>
            <a:off x="838200" y="365125"/>
            <a:ext cx="10515600" cy="620395"/>
          </a:xfrm>
        </p:spPr>
        <p:txBody>
          <a:bodyPr>
            <a:normAutofit/>
          </a:bodyPr>
          <a:lstStyle/>
          <a:p>
            <a:pPr algn="ctr"/>
            <a:r>
              <a:rPr lang="en-US" altLang="en-US" sz="3200" dirty="0">
                <a:latin typeface="Cambria" panose="02040503050406030204" pitchFamily="18" charset="0"/>
                <a:ea typeface="Cambria" panose="02040503050406030204" pitchFamily="18" charset="0"/>
              </a:rPr>
              <a:t>PEDIATRICS PHYSICAL EXAMINATION</a:t>
            </a:r>
          </a:p>
        </p:txBody>
      </p:sp>
      <p:sp>
        <p:nvSpPr>
          <p:cNvPr id="27651" name="Rectangle 3">
            <a:extLst>
              <a:ext uri="{FF2B5EF4-FFF2-40B4-BE49-F238E27FC236}">
                <a16:creationId xmlns:a16="http://schemas.microsoft.com/office/drawing/2014/main" id="{DC587F85-C498-4E9B-83B2-34CE345AB28E}"/>
              </a:ext>
            </a:extLst>
          </p:cNvPr>
          <p:cNvSpPr>
            <a:spLocks noGrp="1" noChangeArrowheads="1"/>
          </p:cNvSpPr>
          <p:nvPr>
            <p:ph idx="1"/>
          </p:nvPr>
        </p:nvSpPr>
        <p:spPr>
          <a:xfrm>
            <a:off x="345440" y="1209040"/>
            <a:ext cx="11008360" cy="4967923"/>
          </a:xfrm>
        </p:spPr>
        <p:txBody>
          <a:bodyPr>
            <a:normAutofit lnSpcReduction="10000"/>
          </a:bodyPr>
          <a:lstStyle/>
          <a:p>
            <a:pPr marL="609600" indent="-609600">
              <a:lnSpc>
                <a:spcPct val="80000"/>
              </a:lnSpc>
              <a:buNone/>
            </a:pPr>
            <a:r>
              <a:rPr lang="en-US" altLang="en-US" sz="2200" b="1" dirty="0"/>
              <a:t>      6.  </a:t>
            </a:r>
            <a:r>
              <a:rPr lang="en-US" altLang="en-US" sz="2200" b="1" u="sng" dirty="0"/>
              <a:t>Head and neck</a:t>
            </a:r>
          </a:p>
          <a:p>
            <a:pPr marL="609600" indent="-609600">
              <a:lnSpc>
                <a:spcPct val="80000"/>
              </a:lnSpc>
              <a:buNone/>
            </a:pPr>
            <a:endParaRPr lang="en-US" altLang="en-US" sz="2200" dirty="0"/>
          </a:p>
          <a:p>
            <a:pPr marL="609600" indent="-609600">
              <a:lnSpc>
                <a:spcPct val="80000"/>
              </a:lnSpc>
            </a:pPr>
            <a:r>
              <a:rPr lang="en-US" altLang="en-US" sz="2200" dirty="0"/>
              <a:t>Head: - size, shape, fontanelles, sutures, craniotabes</a:t>
            </a:r>
          </a:p>
          <a:p>
            <a:pPr marL="609600" indent="-609600">
              <a:lnSpc>
                <a:spcPct val="80000"/>
              </a:lnSpc>
            </a:pPr>
            <a:r>
              <a:rPr lang="en-US" altLang="en-US" sz="2200" dirty="0"/>
              <a:t>Face: - shape, complexion (pallor, cyanosis, jaundice),   </a:t>
            </a:r>
          </a:p>
          <a:p>
            <a:pPr marL="609600" indent="-609600">
              <a:lnSpc>
                <a:spcPct val="80000"/>
              </a:lnSpc>
              <a:buNone/>
            </a:pPr>
            <a:r>
              <a:rPr lang="en-US" altLang="en-US" sz="2200" dirty="0"/>
              <a:t>             Edema.</a:t>
            </a:r>
          </a:p>
          <a:p>
            <a:pPr marL="609600" indent="-609600">
              <a:lnSpc>
                <a:spcPct val="80000"/>
              </a:lnSpc>
            </a:pPr>
            <a:r>
              <a:rPr lang="en-US" altLang="en-US" sz="2200" dirty="0"/>
              <a:t>Eyes: - degree of slanting, sclera, eyelids, spacing,   </a:t>
            </a:r>
          </a:p>
          <a:p>
            <a:pPr marL="609600" indent="-609600">
              <a:lnSpc>
                <a:spcPct val="80000"/>
              </a:lnSpc>
              <a:buNone/>
            </a:pPr>
            <a:r>
              <a:rPr lang="en-US" altLang="en-US" sz="2200" dirty="0"/>
              <a:t>            epicanthal folds, palpebral fissure, eyelashes, squint, </a:t>
            </a:r>
          </a:p>
          <a:p>
            <a:pPr marL="609600" indent="-609600">
              <a:lnSpc>
                <a:spcPct val="80000"/>
              </a:lnSpc>
              <a:buNone/>
            </a:pPr>
            <a:r>
              <a:rPr lang="en-US" altLang="en-US" sz="2200" dirty="0"/>
              <a:t>             sunken, sunset.</a:t>
            </a:r>
          </a:p>
          <a:p>
            <a:pPr marL="609600" indent="-609600">
              <a:lnSpc>
                <a:spcPct val="80000"/>
              </a:lnSpc>
            </a:pPr>
            <a:r>
              <a:rPr lang="en-US" altLang="en-US" sz="2200" dirty="0"/>
              <a:t>Ears: - size, position, deformity, discharge, </a:t>
            </a:r>
            <a:r>
              <a:rPr lang="en-US" altLang="en-US" sz="2200" dirty="0" err="1"/>
              <a:t>ext</a:t>
            </a:r>
            <a:r>
              <a:rPr lang="en-US" altLang="en-US" sz="2200" dirty="0"/>
              <a:t> canal &amp;                    </a:t>
            </a:r>
          </a:p>
          <a:p>
            <a:pPr marL="609600" indent="-609600">
              <a:lnSpc>
                <a:spcPct val="80000"/>
              </a:lnSpc>
              <a:buNone/>
            </a:pPr>
            <a:r>
              <a:rPr lang="en-US" altLang="en-US" sz="2200" dirty="0"/>
              <a:t>            Tympanic membranes (shape, color, </a:t>
            </a:r>
            <a:r>
              <a:rPr lang="en-US" altLang="en-US" sz="2200" dirty="0" err="1"/>
              <a:t>position,light</a:t>
            </a:r>
            <a:r>
              <a:rPr lang="en-US" altLang="en-US" sz="2200" dirty="0"/>
              <a:t> reflex).</a:t>
            </a:r>
          </a:p>
          <a:p>
            <a:pPr marL="609600" indent="-609600">
              <a:lnSpc>
                <a:spcPct val="80000"/>
              </a:lnSpc>
            </a:pPr>
            <a:r>
              <a:rPr lang="en-US" altLang="en-US" sz="2200" dirty="0"/>
              <a:t>Mouth: -	mandible, size, lips, tongue, gum, teeth, palate,   </a:t>
            </a:r>
          </a:p>
          <a:p>
            <a:pPr marL="609600" indent="-609600">
              <a:lnSpc>
                <a:spcPct val="80000"/>
              </a:lnSpc>
              <a:buNone/>
            </a:pPr>
            <a:r>
              <a:rPr lang="en-US" altLang="en-US" sz="2200" dirty="0"/>
              <a:t>            Throat and uvula.</a:t>
            </a:r>
          </a:p>
          <a:p>
            <a:pPr marL="609600" indent="-609600">
              <a:lnSpc>
                <a:spcPct val="80000"/>
              </a:lnSpc>
            </a:pPr>
            <a:r>
              <a:rPr lang="en-US" altLang="en-US" sz="2200" dirty="0"/>
              <a:t>Neck: - Length, pulsations, thyroid, webbing, LN,   torticollis</a:t>
            </a:r>
            <a:r>
              <a:rPr lang="en-US" altLang="en-US" sz="20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58B2C0A-F631-4C5F-8EA9-A610C7E77CFC}"/>
              </a:ext>
            </a:extLst>
          </p:cNvPr>
          <p:cNvSpPr>
            <a:spLocks noGrp="1" noChangeArrowheads="1"/>
          </p:cNvSpPr>
          <p:nvPr>
            <p:ph type="title"/>
          </p:nvPr>
        </p:nvSpPr>
        <p:spPr>
          <a:xfrm>
            <a:off x="838200" y="365125"/>
            <a:ext cx="10515600" cy="640715"/>
          </a:xfrm>
        </p:spPr>
        <p:txBody>
          <a:bodyPr>
            <a:normAutofit/>
          </a:bodyPr>
          <a:lstStyle/>
          <a:p>
            <a:pPr algn="ctr"/>
            <a:r>
              <a:rPr lang="en-US" altLang="en-US" sz="3200" dirty="0">
                <a:latin typeface="Cambria" panose="02040503050406030204" pitchFamily="18" charset="0"/>
                <a:ea typeface="Cambria" panose="02040503050406030204" pitchFamily="18" charset="0"/>
              </a:rPr>
              <a:t>PEDIATRICS PHYSICAL EXAMINATION</a:t>
            </a:r>
          </a:p>
        </p:txBody>
      </p:sp>
      <p:sp>
        <p:nvSpPr>
          <p:cNvPr id="28675" name="Rectangle 3">
            <a:extLst>
              <a:ext uri="{FF2B5EF4-FFF2-40B4-BE49-F238E27FC236}">
                <a16:creationId xmlns:a16="http://schemas.microsoft.com/office/drawing/2014/main" id="{69F77DEF-E653-48D0-B248-F98F1BD5CCEB}"/>
              </a:ext>
            </a:extLst>
          </p:cNvPr>
          <p:cNvSpPr>
            <a:spLocks noGrp="1" noChangeArrowheads="1"/>
          </p:cNvSpPr>
          <p:nvPr>
            <p:ph idx="1"/>
          </p:nvPr>
        </p:nvSpPr>
        <p:spPr>
          <a:xfrm>
            <a:off x="497840" y="1825625"/>
            <a:ext cx="10855960" cy="4351338"/>
          </a:xfrm>
        </p:spPr>
        <p:txBody>
          <a:bodyPr>
            <a:normAutofit lnSpcReduction="10000"/>
          </a:bodyPr>
          <a:lstStyle/>
          <a:p>
            <a:pPr marL="609600" indent="-609600">
              <a:buNone/>
            </a:pPr>
            <a:r>
              <a:rPr lang="en-US" altLang="en-US" sz="2400" b="1" dirty="0"/>
              <a:t>   7.  </a:t>
            </a:r>
            <a:r>
              <a:rPr lang="en-US" altLang="en-US" sz="2400" b="1" u="sng" dirty="0"/>
              <a:t>Lymph nodes</a:t>
            </a:r>
            <a:r>
              <a:rPr lang="en-US" altLang="en-US" sz="2400" b="1" dirty="0"/>
              <a:t>:-</a:t>
            </a:r>
          </a:p>
          <a:p>
            <a:pPr marL="609600" indent="-609600">
              <a:buNone/>
            </a:pPr>
            <a:r>
              <a:rPr lang="en-US" altLang="en-US" sz="2400" dirty="0"/>
              <a:t>          . Examine all groups (occipital, cervical, axillary, </a:t>
            </a:r>
          </a:p>
          <a:p>
            <a:pPr marL="609600" indent="-609600">
              <a:buNone/>
            </a:pPr>
            <a:r>
              <a:rPr lang="en-US" altLang="en-US" sz="2400" dirty="0"/>
              <a:t>              groin)</a:t>
            </a:r>
          </a:p>
          <a:p>
            <a:pPr marL="609600" indent="-609600">
              <a:buNone/>
            </a:pPr>
            <a:r>
              <a:rPr lang="en-US" altLang="en-US" sz="2400" dirty="0"/>
              <a:t>          . Size, consistency, matting, attachment to skin, </a:t>
            </a:r>
          </a:p>
          <a:p>
            <a:pPr marL="609600" indent="-609600">
              <a:buNone/>
            </a:pPr>
            <a:r>
              <a:rPr lang="en-US" altLang="en-US" sz="2400" dirty="0"/>
              <a:t>              tenderness. </a:t>
            </a:r>
            <a:endParaRPr lang="en-US" altLang="en-US" sz="2400" u="sng" dirty="0"/>
          </a:p>
          <a:p>
            <a:pPr marL="609600" indent="-609600">
              <a:buNone/>
            </a:pPr>
            <a:r>
              <a:rPr lang="en-US" altLang="en-US" sz="2400" b="1" dirty="0"/>
              <a:t>   8.   </a:t>
            </a:r>
            <a:r>
              <a:rPr lang="en-US" altLang="en-US" sz="2400" b="1" u="sng" dirty="0"/>
              <a:t>Lungs and thorax</a:t>
            </a:r>
            <a:r>
              <a:rPr lang="en-US" altLang="en-US" sz="2400" b="1" dirty="0"/>
              <a:t> </a:t>
            </a:r>
          </a:p>
          <a:p>
            <a:pPr marL="609600" indent="-609600">
              <a:buNone/>
            </a:pPr>
            <a:r>
              <a:rPr lang="en-US" altLang="en-US" sz="2400" b="1" dirty="0"/>
              <a:t>	</a:t>
            </a:r>
            <a:r>
              <a:rPr lang="en-US" altLang="en-US" sz="2400" dirty="0"/>
              <a:t>(inspection, palpation, percussion, auscultation).</a:t>
            </a:r>
            <a:endParaRPr lang="en-US" altLang="en-US" sz="2400" u="sng" dirty="0"/>
          </a:p>
          <a:p>
            <a:pPr marL="609600" indent="-609600">
              <a:buNone/>
            </a:pPr>
            <a:r>
              <a:rPr lang="en-US" altLang="en-US" sz="2400" b="1" dirty="0"/>
              <a:t>   9.  </a:t>
            </a:r>
            <a:r>
              <a:rPr lang="en-US" altLang="en-US" sz="2400" b="1" u="sng" dirty="0"/>
              <a:t>Heart</a:t>
            </a:r>
            <a:r>
              <a:rPr lang="en-US" altLang="en-US" sz="2400" b="1" dirty="0"/>
              <a:t> </a:t>
            </a:r>
          </a:p>
          <a:p>
            <a:pPr marL="609600" indent="-609600">
              <a:buNone/>
            </a:pPr>
            <a:r>
              <a:rPr lang="en-US" altLang="en-US" sz="2400" dirty="0"/>
              <a:t>      (inspection, palpation, auscultation).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6860D83-24E2-4DAB-8649-ACEDEA61F52E}"/>
              </a:ext>
            </a:extLst>
          </p:cNvPr>
          <p:cNvSpPr>
            <a:spLocks noGrp="1" noChangeArrowheads="1"/>
          </p:cNvSpPr>
          <p:nvPr>
            <p:ph type="title"/>
          </p:nvPr>
        </p:nvSpPr>
        <p:spPr>
          <a:xfrm>
            <a:off x="838200" y="365125"/>
            <a:ext cx="10515600" cy="721995"/>
          </a:xfrm>
        </p:spPr>
        <p:txBody>
          <a:bodyPr>
            <a:normAutofit/>
          </a:bodyPr>
          <a:lstStyle/>
          <a:p>
            <a:pPr algn="ctr"/>
            <a:r>
              <a:rPr lang="en-US" altLang="en-US" sz="3200" dirty="0">
                <a:latin typeface="Cambria" panose="02040503050406030204" pitchFamily="18" charset="0"/>
                <a:ea typeface="Cambria" panose="02040503050406030204" pitchFamily="18" charset="0"/>
              </a:rPr>
              <a:t>PEDIATRICS PHYSICAL EXAMINATION</a:t>
            </a:r>
            <a:endParaRPr lang="en-US" altLang="en-US" sz="3200" dirty="0"/>
          </a:p>
        </p:txBody>
      </p:sp>
      <p:sp>
        <p:nvSpPr>
          <p:cNvPr id="29699" name="Rectangle 3">
            <a:extLst>
              <a:ext uri="{FF2B5EF4-FFF2-40B4-BE49-F238E27FC236}">
                <a16:creationId xmlns:a16="http://schemas.microsoft.com/office/drawing/2014/main" id="{31999699-D679-496F-9935-877C6FA6751B}"/>
              </a:ext>
            </a:extLst>
          </p:cNvPr>
          <p:cNvSpPr>
            <a:spLocks noGrp="1" noChangeArrowheads="1"/>
          </p:cNvSpPr>
          <p:nvPr>
            <p:ph idx="1"/>
          </p:nvPr>
        </p:nvSpPr>
        <p:spPr>
          <a:xfrm>
            <a:off x="223520" y="1493520"/>
            <a:ext cx="11551920" cy="4683443"/>
          </a:xfrm>
        </p:spPr>
        <p:txBody>
          <a:bodyPr/>
          <a:lstStyle/>
          <a:p>
            <a:pPr marL="609600" indent="-609600">
              <a:buNone/>
            </a:pPr>
            <a:r>
              <a:rPr lang="en-US" altLang="en-US" b="1" dirty="0"/>
              <a:t>  10.  </a:t>
            </a:r>
            <a:r>
              <a:rPr lang="en-US" altLang="en-US" b="1" u="sng" dirty="0"/>
              <a:t>Abdomen and genitalia</a:t>
            </a:r>
            <a:r>
              <a:rPr lang="en-US" altLang="en-US" b="1" dirty="0"/>
              <a:t> </a:t>
            </a:r>
          </a:p>
          <a:p>
            <a:pPr marL="609600" indent="-609600">
              <a:buNone/>
            </a:pPr>
            <a:r>
              <a:rPr lang="en-US" altLang="en-US" sz="2000" b="1" dirty="0"/>
              <a:t>        . </a:t>
            </a:r>
            <a:r>
              <a:rPr lang="en-US" altLang="en-US" sz="2000" dirty="0"/>
              <a:t>(inspection, palpation, percussion, auscultation).</a:t>
            </a:r>
            <a:r>
              <a:rPr lang="en-US" altLang="en-US" dirty="0"/>
              <a:t>   </a:t>
            </a:r>
          </a:p>
          <a:p>
            <a:pPr marL="609600" indent="-609600">
              <a:buNone/>
            </a:pPr>
            <a:r>
              <a:rPr lang="en-US" altLang="en-US" dirty="0"/>
              <a:t>      . </a:t>
            </a:r>
            <a:r>
              <a:rPr lang="en-US" altLang="en-US" sz="2000" dirty="0"/>
              <a:t>Examine for ascites. </a:t>
            </a:r>
            <a:endParaRPr lang="en-US" altLang="en-US" sz="2000" u="sng" dirty="0"/>
          </a:p>
          <a:p>
            <a:pPr marL="609600" indent="-609600">
              <a:buNone/>
            </a:pPr>
            <a:r>
              <a:rPr lang="en-US" altLang="en-US" b="1" dirty="0"/>
              <a:t>  11.  </a:t>
            </a:r>
            <a:r>
              <a:rPr lang="en-US" altLang="en-US" b="1" u="sng" dirty="0"/>
              <a:t>Back and spine</a:t>
            </a:r>
            <a:r>
              <a:rPr lang="en-US" altLang="en-US" b="1" dirty="0"/>
              <a:t> </a:t>
            </a:r>
          </a:p>
          <a:p>
            <a:pPr marL="609600" indent="-609600">
              <a:buNone/>
            </a:pPr>
            <a:r>
              <a:rPr lang="en-US" altLang="en-US" b="1" dirty="0"/>
              <a:t>        </a:t>
            </a:r>
            <a:r>
              <a:rPr lang="en-US" altLang="en-US" sz="2000" dirty="0"/>
              <a:t>(inspection and palpation)</a:t>
            </a:r>
            <a:endParaRPr lang="en-US" altLang="en-US" sz="2000" u="sng" dirty="0"/>
          </a:p>
          <a:p>
            <a:pPr marL="609600" indent="-609600">
              <a:buNone/>
            </a:pPr>
            <a:r>
              <a:rPr lang="en-US" altLang="en-US" b="1" dirty="0"/>
              <a:t>  12.  </a:t>
            </a:r>
            <a:r>
              <a:rPr lang="en-US" altLang="en-US" b="1" u="sng" dirty="0"/>
              <a:t>Extremities</a:t>
            </a:r>
          </a:p>
          <a:p>
            <a:pPr marL="609600" indent="-609600">
              <a:buNone/>
            </a:pPr>
            <a:r>
              <a:rPr lang="en-US" altLang="en-US" b="1" dirty="0"/>
              <a:t>       </a:t>
            </a:r>
            <a:r>
              <a:rPr lang="en-US" altLang="en-US" sz="2400" dirty="0"/>
              <a:t>(musculoskeletal, joints, and peripheral vessels)</a:t>
            </a:r>
            <a:endParaRPr lang="en-US" altLang="en-US" sz="2400" u="sng" dirty="0"/>
          </a:p>
          <a:p>
            <a:pPr marL="609600" indent="-609600">
              <a:buNone/>
            </a:pPr>
            <a:r>
              <a:rPr lang="en-US" altLang="en-US" b="1" dirty="0"/>
              <a:t>  13.  </a:t>
            </a:r>
            <a:r>
              <a:rPr lang="en-US" altLang="en-US" b="1" u="sng" dirty="0"/>
              <a:t>Neurological and psychiatric</a:t>
            </a:r>
            <a:r>
              <a:rPr lang="en-US" altLang="en-US" b="1"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1907-6A1E-45D8-89B5-1308E14C6B28}"/>
              </a:ext>
            </a:extLst>
          </p:cNvPr>
          <p:cNvSpPr>
            <a:spLocks noGrp="1"/>
          </p:cNvSpPr>
          <p:nvPr>
            <p:ph type="title"/>
          </p:nvPr>
        </p:nvSpPr>
        <p:spPr>
          <a:xfrm>
            <a:off x="838200" y="365125"/>
            <a:ext cx="10515600" cy="752475"/>
          </a:xfrm>
        </p:spPr>
        <p:txBody>
          <a:bodyPr>
            <a:normAutofit fontScale="90000"/>
          </a:bodyPr>
          <a:lstStyle/>
          <a:p>
            <a:pPr algn="ctr"/>
            <a:r>
              <a:rPr lang="en-GB" sz="3600" b="1" dirty="0"/>
              <a:t>GENERAL PRINCIPLES</a:t>
            </a:r>
            <a:br>
              <a:rPr lang="en-GB" dirty="0"/>
            </a:br>
            <a:endParaRPr lang="en-GB" dirty="0"/>
          </a:p>
        </p:txBody>
      </p:sp>
      <p:sp>
        <p:nvSpPr>
          <p:cNvPr id="3" name="Content Placeholder 2">
            <a:extLst>
              <a:ext uri="{FF2B5EF4-FFF2-40B4-BE49-F238E27FC236}">
                <a16:creationId xmlns:a16="http://schemas.microsoft.com/office/drawing/2014/main" id="{6D0E45A7-2DCC-4CCD-AC94-3DE28CB834DB}"/>
              </a:ext>
            </a:extLst>
          </p:cNvPr>
          <p:cNvSpPr>
            <a:spLocks noGrp="1"/>
          </p:cNvSpPr>
          <p:nvPr>
            <p:ph idx="1"/>
          </p:nvPr>
        </p:nvSpPr>
        <p:spPr>
          <a:xfrm>
            <a:off x="182880" y="924560"/>
            <a:ext cx="11805920" cy="5568315"/>
          </a:xfrm>
        </p:spPr>
        <p:txBody>
          <a:bodyPr>
            <a:normAutofit fontScale="92500" lnSpcReduction="10000"/>
          </a:bodyPr>
          <a:lstStyle/>
          <a:p>
            <a:endParaRPr lang="en-GB" sz="2000" dirty="0"/>
          </a:p>
          <a:p>
            <a:r>
              <a:rPr lang="en-GB" sz="2000" dirty="0"/>
              <a:t>Review the patient's record and confirm the identity of the patient </a:t>
            </a:r>
            <a:r>
              <a:rPr lang="ar-SA" sz="2000" dirty="0"/>
              <a:t>&amp;</a:t>
            </a:r>
            <a:r>
              <a:rPr lang="en-GB" sz="2000" dirty="0"/>
              <a:t> others in the room.</a:t>
            </a:r>
          </a:p>
          <a:p>
            <a:pPr marL="0" indent="0">
              <a:buNone/>
            </a:pPr>
            <a:endParaRPr lang="en-GB" sz="2000" dirty="0"/>
          </a:p>
          <a:p>
            <a:pPr marL="0" indent="0">
              <a:buNone/>
            </a:pPr>
            <a:endParaRPr lang="en-GB" sz="2000" dirty="0"/>
          </a:p>
          <a:p>
            <a:r>
              <a:rPr lang="en-GB" sz="2000" dirty="0"/>
              <a:t>An appropriate distance should be maintained during the history-taking portion.</a:t>
            </a:r>
          </a:p>
          <a:p>
            <a:pPr marL="0" indent="0">
              <a:buNone/>
            </a:pPr>
            <a:endParaRPr lang="en-GB" sz="2400" dirty="0"/>
          </a:p>
          <a:p>
            <a:r>
              <a:rPr lang="en-GB" sz="2000" dirty="0">
                <a:latin typeface="Calibri" panose="020F0502020204030204" pitchFamily="34" charset="0"/>
                <a:cs typeface="Calibri" panose="020F0502020204030204" pitchFamily="34" charset="0"/>
              </a:rPr>
              <a:t>The examiner should wash hands thoroughly before &amp; after the examination.</a:t>
            </a:r>
          </a:p>
          <a:p>
            <a:pPr marL="0" indent="0">
              <a:buNone/>
            </a:pPr>
            <a:endParaRPr lang="en-GB" sz="2000" dirty="0"/>
          </a:p>
          <a:p>
            <a:pPr marL="0" indent="0">
              <a:buNone/>
            </a:pPr>
            <a:endParaRPr lang="en-GB" sz="2000" dirty="0"/>
          </a:p>
          <a:p>
            <a:r>
              <a:rPr lang="en-GB" sz="2000" dirty="0"/>
              <a:t>Infants younger than six months who have no stranger anxiety and children older than 36 months who are familiar with the examining clinician generally cooperate during the examination without being held by their caregiver. </a:t>
            </a:r>
          </a:p>
          <a:p>
            <a:pPr marL="0" indent="0">
              <a:buNone/>
            </a:pPr>
            <a:endParaRPr lang="en-GB" sz="2000" dirty="0"/>
          </a:p>
          <a:p>
            <a:r>
              <a:rPr lang="en-GB" sz="2000" dirty="0"/>
              <a:t>Physical examination of 5- to 12-year-old children usually is easy to perform because these children are not typically apprehensive and tend to be cooperative</a:t>
            </a:r>
          </a:p>
        </p:txBody>
      </p:sp>
    </p:spTree>
    <p:extLst>
      <p:ext uri="{BB962C8B-B14F-4D97-AF65-F5344CB8AC3E}">
        <p14:creationId xmlns:p14="http://schemas.microsoft.com/office/powerpoint/2010/main" val="2904073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BB18F8-D8F7-42AC-8543-A12ED4835D51}"/>
              </a:ext>
            </a:extLst>
          </p:cNvPr>
          <p:cNvSpPr>
            <a:spLocks noGrp="1"/>
          </p:cNvSpPr>
          <p:nvPr>
            <p:ph type="ctrTitle"/>
          </p:nvPr>
        </p:nvSpPr>
        <p:spPr>
          <a:xfrm>
            <a:off x="1416424" y="2043663"/>
            <a:ext cx="9278470" cy="2031055"/>
          </a:xfrm>
        </p:spPr>
        <p:txBody>
          <a:bodyPr>
            <a:normAutofit/>
          </a:bodyPr>
          <a:lstStyle/>
          <a:p>
            <a:r>
              <a:rPr lang="en-GB" dirty="0">
                <a:solidFill>
                  <a:schemeClr val="tx1"/>
                </a:solidFill>
              </a:rPr>
              <a:t>  CVS</a:t>
            </a:r>
            <a:r>
              <a:rPr lang="en-GB" dirty="0">
                <a:solidFill>
                  <a:srgbClr val="FFFFFF"/>
                </a:solidFill>
              </a:rPr>
              <a:t> EXAMINATION</a:t>
            </a:r>
          </a:p>
        </p:txBody>
      </p:sp>
      <p:sp>
        <p:nvSpPr>
          <p:cNvPr id="6" name="Subtitle 5">
            <a:extLst>
              <a:ext uri="{FF2B5EF4-FFF2-40B4-BE49-F238E27FC236}">
                <a16:creationId xmlns:a16="http://schemas.microsoft.com/office/drawing/2014/main" id="{339F082A-C260-4DC4-A186-1BE671CB0C32}"/>
              </a:ext>
            </a:extLst>
          </p:cNvPr>
          <p:cNvSpPr>
            <a:spLocks noGrp="1"/>
          </p:cNvSpPr>
          <p:nvPr>
            <p:ph type="subTitle" idx="1"/>
          </p:nvPr>
        </p:nvSpPr>
        <p:spPr>
          <a:xfrm>
            <a:off x="3045368" y="4074718"/>
            <a:ext cx="6105194" cy="682079"/>
          </a:xfrm>
        </p:spPr>
        <p:txBody>
          <a:bodyPr>
            <a:normAutofit/>
          </a:bodyPr>
          <a:lstStyle/>
          <a:p>
            <a:r>
              <a:rPr lang="en-GB" dirty="0">
                <a:solidFill>
                  <a:srgbClr val="FFFFFF"/>
                </a:solidFill>
              </a:rPr>
              <a:t>cc</a:t>
            </a:r>
          </a:p>
        </p:txBody>
      </p:sp>
    </p:spTree>
    <p:extLst>
      <p:ext uri="{BB962C8B-B14F-4D97-AF65-F5344CB8AC3E}">
        <p14:creationId xmlns:p14="http://schemas.microsoft.com/office/powerpoint/2010/main" val="217238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544-0852-4803-9E05-3A967CE8FF71}"/>
              </a:ext>
            </a:extLst>
          </p:cNvPr>
          <p:cNvSpPr>
            <a:spLocks noGrp="1"/>
          </p:cNvSpPr>
          <p:nvPr>
            <p:ph type="title"/>
          </p:nvPr>
        </p:nvSpPr>
        <p:spPr>
          <a:xfrm>
            <a:off x="958506" y="800392"/>
            <a:ext cx="10264697" cy="1212102"/>
          </a:xfrm>
        </p:spPr>
        <p:txBody>
          <a:bodyPr>
            <a:normAutofit fontScale="90000"/>
          </a:bodyPr>
          <a:lstStyle/>
          <a:p>
            <a:r>
              <a:rPr lang="en-GB" sz="4000" b="1" kern="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Examination</a:t>
            </a:r>
            <a:br>
              <a:rPr lang="en-GB" sz="4000" b="1" kern="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br>
            <a:endParaRPr lang="en-GB" sz="4000">
              <a:solidFill>
                <a:srgbClr val="FFFFFF"/>
              </a:solidFill>
            </a:endParaRPr>
          </a:p>
        </p:txBody>
      </p:sp>
      <p:sp>
        <p:nvSpPr>
          <p:cNvPr id="3" name="Content Placeholder 2">
            <a:extLst>
              <a:ext uri="{FF2B5EF4-FFF2-40B4-BE49-F238E27FC236}">
                <a16:creationId xmlns:a16="http://schemas.microsoft.com/office/drawing/2014/main" id="{16D144F8-2392-4478-B336-E06FBD4439CE}"/>
              </a:ext>
            </a:extLst>
          </p:cNvPr>
          <p:cNvSpPr>
            <a:spLocks noGrp="1"/>
          </p:cNvSpPr>
          <p:nvPr>
            <p:ph idx="1"/>
          </p:nvPr>
        </p:nvSpPr>
        <p:spPr>
          <a:xfrm>
            <a:off x="1367624" y="2490436"/>
            <a:ext cx="9708995" cy="3567173"/>
          </a:xfrm>
        </p:spPr>
        <p:txBody>
          <a:bodyPr anchor="ctr">
            <a:normAutofit/>
          </a:bodyPr>
          <a:lstStyle/>
          <a:p>
            <a:pPr marL="342900" lvl="0" indent="-342900" rtl="0">
              <a:spcBef>
                <a:spcPts val="3270"/>
              </a:spcBef>
              <a:buFont typeface="Wingdings" panose="05000000000000000000" pitchFamily="2" charset="2"/>
              <a:buChar char=""/>
              <a:tabLst>
                <a:tab pos="1007745" algn="l"/>
                <a:tab pos="1008380" algn="l"/>
              </a:tabLst>
            </a:pPr>
            <a:r>
              <a:rPr lang="en-GB" sz="2400" b="1">
                <a:effectLst/>
                <a:latin typeface="Century Gothic" panose="020B0502020202020204" pitchFamily="34" charset="0"/>
                <a:ea typeface="Century Gothic" panose="020B0502020202020204" pitchFamily="34" charset="0"/>
                <a:cs typeface="Century Gothic" panose="020B0502020202020204" pitchFamily="34" charset="0"/>
              </a:rPr>
              <a:t>General</a:t>
            </a:r>
            <a:r>
              <a:rPr lang="en-GB" sz="2400" b="1" spc="-3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400" b="1">
                <a:effectLst/>
                <a:latin typeface="Century Gothic" panose="020B0502020202020204" pitchFamily="34" charset="0"/>
                <a:ea typeface="Century Gothic" panose="020B0502020202020204" pitchFamily="34" charset="0"/>
                <a:cs typeface="Century Gothic" panose="020B0502020202020204" pitchFamily="34" charset="0"/>
              </a:rPr>
              <a:t>appearance:</a:t>
            </a:r>
            <a:endParaRPr lang="en-GB" sz="240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spcBef>
                <a:spcPts val="945"/>
              </a:spcBef>
              <a:buFont typeface="Wingdings" panose="05000000000000000000" pitchFamily="2" charset="2"/>
              <a:buChar char=""/>
              <a:tabLst>
                <a:tab pos="1007745" algn="l"/>
                <a:tab pos="1008380" algn="l"/>
              </a:tabLst>
            </a:pPr>
            <a:r>
              <a:rPr lang="en-GB" sz="2400">
                <a:effectLst/>
                <a:latin typeface="Century Gothic" panose="020B0502020202020204" pitchFamily="34" charset="0"/>
                <a:ea typeface="Century Gothic" panose="020B0502020202020204" pitchFamily="34" charset="0"/>
                <a:cs typeface="Century Gothic" panose="020B0502020202020204" pitchFamily="34" charset="0"/>
              </a:rPr>
              <a:t>higher functions</a:t>
            </a:r>
          </a:p>
          <a:p>
            <a:pPr marL="342900" marR="1706245" lvl="0" indent="-342900">
              <a:spcBef>
                <a:spcPts val="995"/>
              </a:spcBef>
              <a:spcAft>
                <a:spcPts val="0"/>
              </a:spcAft>
              <a:buFont typeface="Wingdings" panose="05000000000000000000" pitchFamily="2" charset="2"/>
              <a:buChar char=""/>
              <a:tabLst>
                <a:tab pos="1007745" algn="l"/>
                <a:tab pos="1008380" algn="l"/>
                <a:tab pos="2494280" algn="l"/>
                <a:tab pos="3865880" algn="l"/>
                <a:tab pos="4323080" algn="l"/>
                <a:tab pos="5237480" algn="l"/>
                <a:tab pos="5695315" algn="l"/>
                <a:tab pos="6609715" algn="l"/>
              </a:tabLst>
            </a:pPr>
            <a:r>
              <a:rPr lang="en-GB" sz="2400">
                <a:effectLst/>
                <a:latin typeface="Century Gothic" panose="020B0502020202020204" pitchFamily="34" charset="0"/>
                <a:ea typeface="Century Gothic" panose="020B0502020202020204" pitchFamily="34" charset="0"/>
                <a:cs typeface="Century Gothic" panose="020B0502020202020204" pitchFamily="34" charset="0"/>
              </a:rPr>
              <a:t>distress	cyanosis		pallor		clubbing dysmorphic</a:t>
            </a:r>
            <a:r>
              <a:rPr lang="en-GB" sz="2400" spc="-5">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400">
                <a:effectLst/>
                <a:latin typeface="Century Gothic" panose="020B0502020202020204" pitchFamily="34" charset="0"/>
                <a:ea typeface="Century Gothic" panose="020B0502020202020204" pitchFamily="34" charset="0"/>
                <a:cs typeface="Century Gothic" panose="020B0502020202020204" pitchFamily="34" charset="0"/>
              </a:rPr>
              <a:t>features	activity	monitors	</a:t>
            </a:r>
            <a:r>
              <a:rPr lang="en-GB" sz="2400" spc="-20">
                <a:effectLst/>
                <a:latin typeface="Century Gothic" panose="020B0502020202020204" pitchFamily="34" charset="0"/>
                <a:ea typeface="Century Gothic" panose="020B0502020202020204" pitchFamily="34" charset="0"/>
                <a:cs typeface="Century Gothic" panose="020B0502020202020204" pitchFamily="34" charset="0"/>
              </a:rPr>
              <a:t>lines</a:t>
            </a:r>
            <a:endParaRPr lang="en-GB" sz="240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40"/>
              </a:spcBef>
            </a:pPr>
            <a:r>
              <a:rPr lang="en-GB" sz="2400">
                <a:effectLst/>
                <a:latin typeface="Century Gothic" panose="020B0502020202020204" pitchFamily="34" charset="0"/>
                <a:ea typeface="Century Gothic" panose="020B0502020202020204" pitchFamily="34" charset="0"/>
                <a:cs typeface="Century Gothic" panose="020B0502020202020204" pitchFamily="34" charset="0"/>
              </a:rPr>
              <a:t> </a:t>
            </a:r>
          </a:p>
          <a:p>
            <a:pPr marL="342900" lvl="0" indent="-342900">
              <a:spcBef>
                <a:spcPts val="5"/>
              </a:spcBef>
              <a:spcAft>
                <a:spcPts val="0"/>
              </a:spcAft>
              <a:buFont typeface="Wingdings" panose="05000000000000000000" pitchFamily="2" charset="2"/>
              <a:buChar char=""/>
              <a:tabLst>
                <a:tab pos="1122045" algn="l"/>
                <a:tab pos="1122680" algn="l"/>
                <a:tab pos="2494280" algn="l"/>
              </a:tabLst>
            </a:pPr>
            <a:r>
              <a:rPr lang="en-GB" sz="2400">
                <a:effectLst/>
                <a:latin typeface="Century Gothic" panose="020B0502020202020204" pitchFamily="34" charset="0"/>
                <a:ea typeface="Century Gothic" panose="020B0502020202020204" pitchFamily="34" charset="0"/>
                <a:cs typeface="Century Gothic" panose="020B0502020202020204" pitchFamily="34" charset="0"/>
              </a:rPr>
              <a:t>reaction	parents</a:t>
            </a:r>
            <a:r>
              <a:rPr lang="en-GB" sz="2400" spc="-55">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400">
                <a:effectLst/>
                <a:latin typeface="Century Gothic" panose="020B0502020202020204" pitchFamily="34" charset="0"/>
                <a:ea typeface="Century Gothic" panose="020B0502020202020204" pitchFamily="34" charset="0"/>
                <a:cs typeface="Century Gothic" panose="020B0502020202020204" pitchFamily="34" charset="0"/>
              </a:rPr>
              <a:t>attitude....</a:t>
            </a:r>
          </a:p>
          <a:p>
            <a:pPr marL="342900" lvl="0" indent="-342900">
              <a:spcBef>
                <a:spcPts val="955"/>
              </a:spcBef>
              <a:buFont typeface="Wingdings" panose="05000000000000000000" pitchFamily="2" charset="2"/>
              <a:buChar char=""/>
              <a:tabLst>
                <a:tab pos="1007745" algn="l"/>
                <a:tab pos="1008380" algn="l"/>
              </a:tabLst>
            </a:pPr>
            <a:r>
              <a:rPr lang="en-GB" sz="2400" b="1">
                <a:effectLst/>
                <a:latin typeface="Century Gothic" panose="020B0502020202020204" pitchFamily="34" charset="0"/>
                <a:ea typeface="Century Gothic" panose="020B0502020202020204" pitchFamily="34" charset="0"/>
                <a:cs typeface="Century Gothic" panose="020B0502020202020204" pitchFamily="34" charset="0"/>
              </a:rPr>
              <a:t>Growth</a:t>
            </a:r>
            <a:r>
              <a:rPr lang="en-GB" sz="2400" b="1" spc="-3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400" b="1">
                <a:effectLst/>
                <a:latin typeface="Century Gothic" panose="020B0502020202020204" pitchFamily="34" charset="0"/>
                <a:ea typeface="Century Gothic" panose="020B0502020202020204" pitchFamily="34" charset="0"/>
                <a:cs typeface="Century Gothic" panose="020B0502020202020204" pitchFamily="34" charset="0"/>
              </a:rPr>
              <a:t>chart:</a:t>
            </a:r>
            <a:endParaRPr lang="en-GB" sz="2400">
              <a:effectLst/>
              <a:latin typeface="Century Gothic" panose="020B0502020202020204" pitchFamily="34" charset="0"/>
              <a:ea typeface="Century Gothic" panose="020B0502020202020204" pitchFamily="34" charset="0"/>
              <a:cs typeface="Century Gothic" panose="020B0502020202020204" pitchFamily="34" charset="0"/>
            </a:endParaRPr>
          </a:p>
          <a:p>
            <a:pPr marL="0" indent="0">
              <a:buNone/>
            </a:pPr>
            <a:endParaRPr lang="en-GB" sz="2400"/>
          </a:p>
        </p:txBody>
      </p:sp>
    </p:spTree>
    <p:extLst>
      <p:ext uri="{BB962C8B-B14F-4D97-AF65-F5344CB8AC3E}">
        <p14:creationId xmlns:p14="http://schemas.microsoft.com/office/powerpoint/2010/main" val="396046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24B9-B2FF-4F36-AFF1-32EFD92FBD93}"/>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en-US" sz="4000" dirty="0">
                <a:solidFill>
                  <a:srgbClr val="FEFFFF"/>
                </a:solidFill>
                <a:effectLst/>
              </a:rPr>
              <a:t>Examination (</a:t>
            </a:r>
            <a:r>
              <a:rPr lang="en-US" sz="4000" dirty="0" err="1">
                <a:solidFill>
                  <a:srgbClr val="FEFFFF"/>
                </a:solidFill>
                <a:effectLst/>
              </a:rPr>
              <a:t>cont</a:t>
            </a:r>
            <a:r>
              <a:rPr lang="en-US" sz="4000" dirty="0">
                <a:solidFill>
                  <a:srgbClr val="FEFFFF"/>
                </a:solidFill>
                <a:effectLst/>
              </a:rPr>
              <a:t>)</a:t>
            </a:r>
            <a:endParaRPr lang="en-US" sz="4000" dirty="0">
              <a:solidFill>
                <a:srgbClr val="FEFFFF"/>
              </a:solidFill>
            </a:endParaRPr>
          </a:p>
        </p:txBody>
      </p:sp>
      <p:sp>
        <p:nvSpPr>
          <p:cNvPr id="3" name="Content Placeholder 2">
            <a:extLst>
              <a:ext uri="{FF2B5EF4-FFF2-40B4-BE49-F238E27FC236}">
                <a16:creationId xmlns:a16="http://schemas.microsoft.com/office/drawing/2014/main" id="{502F8791-EEA2-4D89-9C4F-F1DAE3830DF9}"/>
              </a:ext>
            </a:extLst>
          </p:cNvPr>
          <p:cNvSpPr>
            <a:spLocks noGrp="1"/>
          </p:cNvSpPr>
          <p:nvPr>
            <p:ph sz="half" idx="1"/>
          </p:nvPr>
        </p:nvSpPr>
        <p:spPr>
          <a:xfrm>
            <a:off x="1282189" y="2494450"/>
            <a:ext cx="5773883" cy="3563159"/>
          </a:xfrm>
        </p:spPr>
        <p:txBody>
          <a:bodyPr vert="horz" lIns="91440" tIns="45720" rIns="91440" bIns="45720" rtlCol="0">
            <a:normAutofit/>
          </a:bodyPr>
          <a:lstStyle/>
          <a:p>
            <a:pPr marL="342900" lvl="0">
              <a:spcBef>
                <a:spcPts val="3260"/>
              </a:spcBef>
              <a:tabLst>
                <a:tab pos="1007745" algn="l"/>
                <a:tab pos="1008380" algn="l"/>
              </a:tabLst>
            </a:pPr>
            <a:r>
              <a:rPr lang="en-US" sz="2400" b="1">
                <a:effectLst/>
              </a:rPr>
              <a:t>Vital</a:t>
            </a:r>
            <a:r>
              <a:rPr lang="en-US" sz="2400" b="1" spc="-20">
                <a:effectLst/>
              </a:rPr>
              <a:t> </a:t>
            </a:r>
            <a:r>
              <a:rPr lang="en-US" sz="2400" b="1">
                <a:effectLst/>
              </a:rPr>
              <a:t>signs:</a:t>
            </a:r>
            <a:endParaRPr lang="en-US" sz="2400">
              <a:effectLst/>
            </a:endParaRPr>
          </a:p>
          <a:p>
            <a:pPr marL="742950" lvl="1">
              <a:spcBef>
                <a:spcPts val="950"/>
              </a:spcBef>
              <a:spcAft>
                <a:spcPts val="0"/>
              </a:spcAft>
              <a:tabLst>
                <a:tab pos="1409065" algn="l"/>
              </a:tabLst>
            </a:pPr>
            <a:r>
              <a:rPr lang="en-US" b="1">
                <a:effectLst/>
              </a:rPr>
              <a:t>Pulse all four</a:t>
            </a:r>
            <a:r>
              <a:rPr lang="en-US" b="1" spc="-20">
                <a:effectLst/>
              </a:rPr>
              <a:t> </a:t>
            </a:r>
            <a:r>
              <a:rPr lang="en-US" b="1">
                <a:effectLst/>
              </a:rPr>
              <a:t>limbs:</a:t>
            </a:r>
            <a:endParaRPr lang="en-US">
              <a:effectLst/>
            </a:endParaRPr>
          </a:p>
          <a:p>
            <a:pPr marL="742950" lvl="1">
              <a:spcBef>
                <a:spcPts val="965"/>
              </a:spcBef>
              <a:spcAft>
                <a:spcPts val="0"/>
              </a:spcAft>
              <a:tabLst>
                <a:tab pos="1409065" algn="l"/>
              </a:tabLst>
            </a:pPr>
            <a:r>
              <a:rPr lang="en-US" b="1">
                <a:effectLst/>
              </a:rPr>
              <a:t>Blood pressure all four</a:t>
            </a:r>
            <a:r>
              <a:rPr lang="en-US" b="1" spc="-40">
                <a:effectLst/>
              </a:rPr>
              <a:t> </a:t>
            </a:r>
            <a:r>
              <a:rPr lang="en-US" b="1">
                <a:effectLst/>
              </a:rPr>
              <a:t>limbs:</a:t>
            </a:r>
            <a:endParaRPr lang="en-US">
              <a:effectLst/>
            </a:endParaRPr>
          </a:p>
          <a:p>
            <a:pPr marL="742950" lvl="1">
              <a:spcBef>
                <a:spcPts val="950"/>
              </a:spcBef>
              <a:spcAft>
                <a:spcPts val="0"/>
              </a:spcAft>
              <a:tabLst>
                <a:tab pos="1409065" algn="l"/>
              </a:tabLst>
            </a:pPr>
            <a:r>
              <a:rPr lang="en-US" b="1">
                <a:effectLst/>
              </a:rPr>
              <a:t>Pulse</a:t>
            </a:r>
            <a:r>
              <a:rPr lang="en-US" b="1" spc="-5">
                <a:effectLst/>
              </a:rPr>
              <a:t> </a:t>
            </a:r>
            <a:r>
              <a:rPr lang="en-US" b="1">
                <a:effectLst/>
              </a:rPr>
              <a:t>Oxymetry:</a:t>
            </a:r>
            <a:endParaRPr lang="en-US">
              <a:effectLst/>
            </a:endParaRPr>
          </a:p>
          <a:p>
            <a:endParaRPr lang="en-US" sz="2400"/>
          </a:p>
        </p:txBody>
      </p:sp>
      <p:pic>
        <p:nvPicPr>
          <p:cNvPr id="5" name="image15.jpeg">
            <a:extLst>
              <a:ext uri="{FF2B5EF4-FFF2-40B4-BE49-F238E27FC236}">
                <a16:creationId xmlns:a16="http://schemas.microsoft.com/office/drawing/2014/main" id="{158D7021-26D1-4C4A-B456-FB90B26A684D}"/>
              </a:ext>
            </a:extLst>
          </p:cNvPr>
          <p:cNvPicPr>
            <a:picLocks noGrp="1"/>
          </p:cNvPicPr>
          <p:nvPr>
            <p:ph sz="half" idx="2"/>
          </p:nvPr>
        </p:nvPicPr>
        <p:blipFill>
          <a:blip r:embed="rId2" cstate="print"/>
          <a:stretch>
            <a:fillRect/>
          </a:stretch>
        </p:blipFill>
        <p:spPr>
          <a:xfrm>
            <a:off x="5257197" y="2160588"/>
            <a:ext cx="3849305" cy="3881437"/>
          </a:xfrm>
          <a:prstGeom prst="rect">
            <a:avLst/>
          </a:prstGeom>
        </p:spPr>
      </p:pic>
      <p:pic>
        <p:nvPicPr>
          <p:cNvPr id="6" name="image17.jpeg">
            <a:extLst>
              <a:ext uri="{FF2B5EF4-FFF2-40B4-BE49-F238E27FC236}">
                <a16:creationId xmlns:a16="http://schemas.microsoft.com/office/drawing/2014/main" id="{567D4C7D-0C08-4192-B0DC-BB8CB8638B05}"/>
              </a:ext>
            </a:extLst>
          </p:cNvPr>
          <p:cNvPicPr/>
          <p:nvPr/>
        </p:nvPicPr>
        <p:blipFill>
          <a:blip r:embed="rId3" cstate="print"/>
          <a:stretch>
            <a:fillRect/>
          </a:stretch>
        </p:blipFill>
        <p:spPr>
          <a:xfrm>
            <a:off x="8343093" y="633852"/>
            <a:ext cx="2706632" cy="2706632"/>
          </a:xfrm>
          <a:prstGeom prst="rect">
            <a:avLst/>
          </a:prstGeom>
        </p:spPr>
      </p:pic>
    </p:spTree>
    <p:extLst>
      <p:ext uri="{BB962C8B-B14F-4D97-AF65-F5344CB8AC3E}">
        <p14:creationId xmlns:p14="http://schemas.microsoft.com/office/powerpoint/2010/main" val="360503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27C3-D4D8-4E6A-9DE7-A791643E0034}"/>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effectLst/>
              </a:rPr>
              <a:t>Examination (</a:t>
            </a:r>
            <a:r>
              <a:rPr lang="en-US" sz="4000" dirty="0" err="1">
                <a:solidFill>
                  <a:srgbClr val="FFFFFF"/>
                </a:solidFill>
                <a:effectLst/>
              </a:rPr>
              <a:t>cont</a:t>
            </a:r>
            <a:r>
              <a:rPr lang="en-US" sz="4000" dirty="0">
                <a:solidFill>
                  <a:srgbClr val="FFFFFF"/>
                </a:solidFill>
                <a:effectLst/>
              </a:rPr>
              <a:t>)</a:t>
            </a:r>
            <a:endParaRPr lang="en-US" sz="4000" dirty="0">
              <a:solidFill>
                <a:srgbClr val="FFFFFF"/>
              </a:solidFill>
            </a:endParaRPr>
          </a:p>
        </p:txBody>
      </p:sp>
      <p:sp>
        <p:nvSpPr>
          <p:cNvPr id="3" name="Content Placeholder 2">
            <a:extLst>
              <a:ext uri="{FF2B5EF4-FFF2-40B4-BE49-F238E27FC236}">
                <a16:creationId xmlns:a16="http://schemas.microsoft.com/office/drawing/2014/main" id="{21FEC9ED-CCE8-42D8-B84C-8F7A0EF7B793}"/>
              </a:ext>
            </a:extLst>
          </p:cNvPr>
          <p:cNvSpPr>
            <a:spLocks noGrp="1"/>
          </p:cNvSpPr>
          <p:nvPr>
            <p:ph sz="half" idx="1"/>
          </p:nvPr>
        </p:nvSpPr>
        <p:spPr>
          <a:xfrm>
            <a:off x="1424904" y="2543175"/>
            <a:ext cx="3385635" cy="3363846"/>
          </a:xfrm>
        </p:spPr>
        <p:txBody>
          <a:bodyPr vert="horz" lIns="91440" tIns="45720" rIns="91440" bIns="45720" rtlCol="0" anchor="ctr">
            <a:normAutofit lnSpcReduction="10000"/>
          </a:bodyPr>
          <a:lstStyle/>
          <a:p>
            <a:pPr>
              <a:buFont typeface="Wingdings" panose="05000000000000000000" pitchFamily="2" charset="2"/>
              <a:buChar char="q"/>
            </a:pPr>
            <a:r>
              <a:rPr lang="en-US" sz="2000" b="1" dirty="0">
                <a:effectLst/>
                <a:uFill>
                  <a:solidFill>
                    <a:srgbClr val="EBEBEB"/>
                  </a:solidFill>
                </a:uFill>
              </a:rPr>
              <a:t> Pulses</a:t>
            </a:r>
            <a:r>
              <a:rPr lang="en-US" sz="2000" dirty="0">
                <a:effectLst/>
                <a:uFill>
                  <a:solidFill>
                    <a:srgbClr val="EBEBEB"/>
                  </a:solidFill>
                </a:uFill>
              </a:rPr>
              <a:t>:</a:t>
            </a:r>
            <a:endParaRPr lang="en-US" sz="2000" dirty="0"/>
          </a:p>
          <a:p>
            <a:r>
              <a:rPr lang="en-US" sz="2000" dirty="0">
                <a:effectLst/>
              </a:rPr>
              <a:t>Pulses are the result of difference between systolic and diastolic status of the vasculature.</a:t>
            </a:r>
          </a:p>
          <a:p>
            <a:r>
              <a:rPr lang="en-US" sz="2000" dirty="0">
                <a:effectLst/>
              </a:rPr>
              <a:t> Increase in the difference between systole and diastole results in a more pronounced pulse</a:t>
            </a:r>
            <a:endParaRPr lang="en-US" sz="2000" dirty="0"/>
          </a:p>
        </p:txBody>
      </p:sp>
      <p:pic>
        <p:nvPicPr>
          <p:cNvPr id="5" name="image16.jpeg">
            <a:extLst>
              <a:ext uri="{FF2B5EF4-FFF2-40B4-BE49-F238E27FC236}">
                <a16:creationId xmlns:a16="http://schemas.microsoft.com/office/drawing/2014/main" id="{8D8C8F5D-3EC1-4BB0-91F7-5E2B268E4450}"/>
              </a:ext>
            </a:extLst>
          </p:cNvPr>
          <p:cNvPicPr>
            <a:picLocks noGrp="1"/>
          </p:cNvPicPr>
          <p:nvPr>
            <p:ph sz="half" idx="2"/>
          </p:nvPr>
        </p:nvPicPr>
        <p:blipFill>
          <a:blip r:embed="rId2" cstate="print"/>
          <a:stretch>
            <a:fillRect/>
          </a:stretch>
        </p:blipFill>
        <p:spPr>
          <a:xfrm>
            <a:off x="5302946" y="2848704"/>
            <a:ext cx="3757808" cy="2505205"/>
          </a:xfrm>
          <a:prstGeom prst="rect">
            <a:avLst/>
          </a:prstGeom>
        </p:spPr>
      </p:pic>
      <p:pic>
        <p:nvPicPr>
          <p:cNvPr id="18" name="image19.jpeg" descr="wide_pulse_pressure">
            <a:extLst>
              <a:ext uri="{FF2B5EF4-FFF2-40B4-BE49-F238E27FC236}">
                <a16:creationId xmlns:a16="http://schemas.microsoft.com/office/drawing/2014/main" id="{0A60B772-0F8A-4DB5-A378-24FEF0FACEC6}"/>
              </a:ext>
            </a:extLst>
          </p:cNvPr>
          <p:cNvPicPr/>
          <p:nvPr/>
        </p:nvPicPr>
        <p:blipFill>
          <a:blip r:embed="rId3" cstate="print"/>
          <a:stretch>
            <a:fillRect/>
          </a:stretch>
        </p:blipFill>
        <p:spPr>
          <a:xfrm>
            <a:off x="5276639" y="2618149"/>
            <a:ext cx="2650372" cy="1370038"/>
          </a:xfrm>
          <a:prstGeom prst="rect">
            <a:avLst/>
          </a:prstGeom>
        </p:spPr>
      </p:pic>
      <p:pic>
        <p:nvPicPr>
          <p:cNvPr id="17" name="image18.jpeg" descr="normal_pulse_pressure">
            <a:extLst>
              <a:ext uri="{FF2B5EF4-FFF2-40B4-BE49-F238E27FC236}">
                <a16:creationId xmlns:a16="http://schemas.microsoft.com/office/drawing/2014/main" id="{94B5FEDF-7570-4961-96F2-F86AEDC0CF3A}"/>
              </a:ext>
            </a:extLst>
          </p:cNvPr>
          <p:cNvPicPr/>
          <p:nvPr/>
        </p:nvPicPr>
        <p:blipFill>
          <a:blip r:embed="rId4" cstate="print"/>
          <a:stretch>
            <a:fillRect/>
          </a:stretch>
        </p:blipFill>
        <p:spPr>
          <a:xfrm>
            <a:off x="8087032" y="2603559"/>
            <a:ext cx="2657430" cy="1390804"/>
          </a:xfrm>
          <a:prstGeom prst="rect">
            <a:avLst/>
          </a:prstGeom>
        </p:spPr>
      </p:pic>
      <p:pic>
        <p:nvPicPr>
          <p:cNvPr id="19" name="image20.jpeg" descr="narrow_pulse_pressure">
            <a:extLst>
              <a:ext uri="{FF2B5EF4-FFF2-40B4-BE49-F238E27FC236}">
                <a16:creationId xmlns:a16="http://schemas.microsoft.com/office/drawing/2014/main" id="{309DAC39-A1BD-4E76-BA6F-B743E1C72BC0}"/>
              </a:ext>
            </a:extLst>
          </p:cNvPr>
          <p:cNvPicPr/>
          <p:nvPr/>
        </p:nvPicPr>
        <p:blipFill>
          <a:blip r:embed="rId5" cstate="print"/>
          <a:stretch>
            <a:fillRect/>
          </a:stretch>
        </p:blipFill>
        <p:spPr>
          <a:xfrm>
            <a:off x="5276639" y="4398745"/>
            <a:ext cx="2810393" cy="1541457"/>
          </a:xfrm>
          <a:prstGeom prst="rect">
            <a:avLst/>
          </a:prstGeom>
        </p:spPr>
      </p:pic>
    </p:spTree>
    <p:extLst>
      <p:ext uri="{BB962C8B-B14F-4D97-AF65-F5344CB8AC3E}">
        <p14:creationId xmlns:p14="http://schemas.microsoft.com/office/powerpoint/2010/main" val="1136805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B3E8-5CEE-4152-B406-35F3086996FE}"/>
              </a:ext>
            </a:extLst>
          </p:cNvPr>
          <p:cNvSpPr>
            <a:spLocks noGrp="1"/>
          </p:cNvSpPr>
          <p:nvPr>
            <p:ph type="title"/>
          </p:nvPr>
        </p:nvSpPr>
        <p:spPr>
          <a:xfrm>
            <a:off x="838200" y="365125"/>
            <a:ext cx="10515600" cy="854075"/>
          </a:xfrm>
        </p:spPr>
        <p:txBody>
          <a:bodyPr>
            <a:normAutofit/>
          </a:bodyPr>
          <a:lstStyle/>
          <a:p>
            <a:r>
              <a:rPr lang="en-US" sz="3200" dirty="0">
                <a:effectLst/>
                <a:latin typeface="Cambria" panose="02040503050406030204" pitchFamily="18" charset="0"/>
                <a:ea typeface="Cambria" panose="02040503050406030204" pitchFamily="18" charset="0"/>
              </a:rPr>
              <a:t>Examination (</a:t>
            </a:r>
            <a:r>
              <a:rPr lang="en-US" sz="3200" dirty="0" err="1">
                <a:effectLst/>
                <a:latin typeface="Cambria" panose="02040503050406030204" pitchFamily="18" charset="0"/>
                <a:ea typeface="Cambria" panose="02040503050406030204" pitchFamily="18" charset="0"/>
              </a:rPr>
              <a:t>cont</a:t>
            </a:r>
            <a:r>
              <a:rPr lang="en-US" sz="3200" dirty="0">
                <a:effectLst/>
                <a:latin typeface="Cambria" panose="02040503050406030204" pitchFamily="18" charset="0"/>
                <a:ea typeface="Cambria" panose="02040503050406030204" pitchFamily="18" charset="0"/>
              </a:rPr>
              <a:t>)</a:t>
            </a:r>
            <a:endParaRPr lang="en-GB" sz="32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41318918-4EFA-43BE-9AA4-69A730C0268D}"/>
              </a:ext>
            </a:extLst>
          </p:cNvPr>
          <p:cNvSpPr>
            <a:spLocks noGrp="1"/>
          </p:cNvSpPr>
          <p:nvPr>
            <p:ph sz="half" idx="1"/>
          </p:nvPr>
        </p:nvSpPr>
        <p:spPr>
          <a:xfrm>
            <a:off x="181510" y="1544320"/>
            <a:ext cx="5838290" cy="4632643"/>
          </a:xfrm>
        </p:spPr>
        <p:txBody>
          <a:bodyPr>
            <a:normAutofit/>
          </a:bodyPr>
          <a:lstStyle/>
          <a:p>
            <a:pPr algn="l">
              <a:buFont typeface="Arial" panose="020B0604020202020204" pitchFamily="34" charset="0"/>
              <a:buChar char="•"/>
            </a:pPr>
            <a:r>
              <a:rPr lang="en-GB" b="0" i="0" dirty="0">
                <a:solidFill>
                  <a:srgbClr val="484848"/>
                </a:solidFill>
                <a:effectLst/>
                <a:latin typeface="Open Sans"/>
              </a:rPr>
              <a:t>Examine for a collapsing pulse by placing your fingers across the anterior aspect of patient’s forearm and applying just enough pressure to occlude the radial pulse.</a:t>
            </a:r>
          </a:p>
          <a:p>
            <a:pPr algn="l">
              <a:buFont typeface="Arial" panose="020B0604020202020204" pitchFamily="34" charset="0"/>
              <a:buChar char="•"/>
            </a:pPr>
            <a:r>
              <a:rPr lang="en-GB" b="0" i="0" dirty="0">
                <a:solidFill>
                  <a:srgbClr val="484848"/>
                </a:solidFill>
                <a:effectLst/>
                <a:latin typeface="Open Sans"/>
              </a:rPr>
              <a:t>Confirm that the patient has no pain in their shoulder, and then elevate their arm above their head whilst maintaining the position of your hand.</a:t>
            </a:r>
          </a:p>
          <a:p>
            <a:pPr algn="l">
              <a:buFont typeface="Arial" panose="020B0604020202020204" pitchFamily="34" charset="0"/>
              <a:buChar char="•"/>
            </a:pPr>
            <a:r>
              <a:rPr lang="en-GB" b="0" i="0" dirty="0">
                <a:solidFill>
                  <a:srgbClr val="484848"/>
                </a:solidFill>
                <a:effectLst/>
                <a:latin typeface="Open Sans"/>
              </a:rPr>
              <a:t>You are feeling for a forceful knocking sensation that is typical of aortic regurgitation, commonly known as the ‘collapsing’ or ‘water-hammer’ pulse.</a:t>
            </a:r>
          </a:p>
          <a:p>
            <a:endParaRPr lang="en-GB" dirty="0"/>
          </a:p>
        </p:txBody>
      </p:sp>
      <p:pic>
        <p:nvPicPr>
          <p:cNvPr id="6" name="Content Placeholder 5" descr="A person standing in a room&#10;&#10;Description automatically generated">
            <a:extLst>
              <a:ext uri="{FF2B5EF4-FFF2-40B4-BE49-F238E27FC236}">
                <a16:creationId xmlns:a16="http://schemas.microsoft.com/office/drawing/2014/main" id="{2230C8F9-19AC-48D0-8488-AADB9CD4EE3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2060964"/>
            <a:ext cx="4184650" cy="2301311"/>
          </a:xfrm>
        </p:spPr>
      </p:pic>
    </p:spTree>
    <p:extLst>
      <p:ext uri="{BB962C8B-B14F-4D97-AF65-F5344CB8AC3E}">
        <p14:creationId xmlns:p14="http://schemas.microsoft.com/office/powerpoint/2010/main" val="418231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D2D0-F4A7-4929-87A3-DFFF923A6040}"/>
              </a:ext>
            </a:extLst>
          </p:cNvPr>
          <p:cNvSpPr>
            <a:spLocks noGrp="1"/>
          </p:cNvSpPr>
          <p:nvPr>
            <p:ph type="title"/>
          </p:nvPr>
        </p:nvSpPr>
        <p:spPr>
          <a:xfrm>
            <a:off x="838200" y="365125"/>
            <a:ext cx="6581775" cy="614363"/>
          </a:xfrm>
        </p:spPr>
        <p:txBody>
          <a:bodyPr>
            <a:normAutofit fontScale="90000"/>
          </a:bodyPr>
          <a:lstStyle/>
          <a:p>
            <a:r>
              <a:rPr lang="en-GB" dirty="0"/>
              <a:t>Examination ..</a:t>
            </a:r>
            <a:r>
              <a:rPr lang="en-GB" dirty="0" err="1"/>
              <a:t>cont</a:t>
            </a:r>
            <a:endParaRPr lang="en-GB" dirty="0"/>
          </a:p>
        </p:txBody>
      </p:sp>
      <p:sp>
        <p:nvSpPr>
          <p:cNvPr id="3" name="Content Placeholder 2">
            <a:extLst>
              <a:ext uri="{FF2B5EF4-FFF2-40B4-BE49-F238E27FC236}">
                <a16:creationId xmlns:a16="http://schemas.microsoft.com/office/drawing/2014/main" id="{8F41A696-837A-42A8-9BD1-487BF886076A}"/>
              </a:ext>
            </a:extLst>
          </p:cNvPr>
          <p:cNvSpPr>
            <a:spLocks noGrp="1"/>
          </p:cNvSpPr>
          <p:nvPr>
            <p:ph sz="half" idx="1"/>
          </p:nvPr>
        </p:nvSpPr>
        <p:spPr>
          <a:xfrm>
            <a:off x="123825" y="1276350"/>
            <a:ext cx="5772150" cy="5400675"/>
          </a:xfrm>
        </p:spPr>
        <p:txBody>
          <a:bodyPr>
            <a:normAutofit/>
          </a:bodyPr>
          <a:lstStyle/>
          <a:p>
            <a:pPr algn="l">
              <a:buFont typeface="Arial" panose="020B0604020202020204" pitchFamily="34" charset="0"/>
              <a:buChar char="•"/>
            </a:pPr>
            <a:r>
              <a:rPr lang="en-GB" b="1" i="0" dirty="0">
                <a:solidFill>
                  <a:srgbClr val="484848"/>
                </a:solidFill>
                <a:effectLst/>
                <a:latin typeface="Open Sans"/>
              </a:rPr>
              <a:t>Hands </a:t>
            </a:r>
            <a:r>
              <a:rPr lang="en-GB" b="0" i="0" dirty="0">
                <a:solidFill>
                  <a:srgbClr val="484848"/>
                </a:solidFill>
                <a:effectLst/>
                <a:latin typeface="Open Sans"/>
              </a:rPr>
              <a:t>Inspect</a:t>
            </a:r>
          </a:p>
          <a:p>
            <a:pPr marL="742950" lvl="1" indent="-285750" algn="l">
              <a:buFont typeface="Arial" panose="020B0604020202020204" pitchFamily="34" charset="0"/>
              <a:buChar char="•"/>
            </a:pPr>
            <a:r>
              <a:rPr lang="en-GB" b="0" i="0" dirty="0">
                <a:solidFill>
                  <a:srgbClr val="484848"/>
                </a:solidFill>
                <a:effectLst/>
                <a:latin typeface="Open Sans"/>
              </a:rPr>
              <a:t>Temperature</a:t>
            </a:r>
          </a:p>
          <a:p>
            <a:pPr marL="742950" lvl="1" indent="-285750" algn="l">
              <a:buFont typeface="Arial" panose="020B0604020202020204" pitchFamily="34" charset="0"/>
              <a:buChar char="•"/>
            </a:pPr>
            <a:r>
              <a:rPr lang="en-GB" b="0" i="0" dirty="0">
                <a:solidFill>
                  <a:srgbClr val="484848"/>
                </a:solidFill>
                <a:effectLst/>
                <a:latin typeface="Open Sans"/>
              </a:rPr>
              <a:t>Capillary refill (at level of heart)</a:t>
            </a:r>
          </a:p>
          <a:p>
            <a:pPr marL="742950" lvl="1" indent="-285750" algn="l">
              <a:buFont typeface="Arial" panose="020B0604020202020204" pitchFamily="34" charset="0"/>
              <a:buChar char="•"/>
            </a:pPr>
            <a:r>
              <a:rPr lang="en-GB" b="0" i="0" dirty="0">
                <a:solidFill>
                  <a:srgbClr val="484848"/>
                </a:solidFill>
                <a:effectLst/>
                <a:latin typeface="Open Sans"/>
              </a:rPr>
              <a:t>Colour (peripheral cyanosis)</a:t>
            </a:r>
          </a:p>
          <a:p>
            <a:pPr marL="742950" lvl="1" indent="-285750" algn="l">
              <a:buFont typeface="Arial" panose="020B0604020202020204" pitchFamily="34" charset="0"/>
              <a:buChar char="•"/>
            </a:pPr>
            <a:r>
              <a:rPr lang="en-GB" b="0" i="0" dirty="0">
                <a:solidFill>
                  <a:srgbClr val="484848"/>
                </a:solidFill>
                <a:effectLst/>
                <a:latin typeface="Open Sans"/>
              </a:rPr>
              <a:t>Clubbing – perform </a:t>
            </a:r>
            <a:r>
              <a:rPr lang="en-GB" b="0" i="0" dirty="0" err="1">
                <a:solidFill>
                  <a:srgbClr val="484848"/>
                </a:solidFill>
                <a:effectLst/>
                <a:latin typeface="Open Sans"/>
              </a:rPr>
              <a:t>Shamroth’s</a:t>
            </a:r>
            <a:r>
              <a:rPr lang="en-GB" b="0" i="0" dirty="0">
                <a:solidFill>
                  <a:srgbClr val="484848"/>
                </a:solidFill>
                <a:effectLst/>
                <a:latin typeface="Open Sans"/>
              </a:rPr>
              <a:t> window test and consider cardiac causes</a:t>
            </a:r>
          </a:p>
          <a:p>
            <a:pPr marL="1143000" lvl="2" indent="-228600" algn="l">
              <a:buFont typeface="Arial" panose="020B0604020202020204" pitchFamily="34" charset="0"/>
              <a:buChar char="•"/>
            </a:pPr>
            <a:r>
              <a:rPr lang="en-GB" b="0" i="0" dirty="0">
                <a:solidFill>
                  <a:srgbClr val="484848"/>
                </a:solidFill>
                <a:effectLst/>
                <a:latin typeface="Open Sans"/>
              </a:rPr>
              <a:t>Congenital cyanotic heart disease; endocarditis</a:t>
            </a:r>
          </a:p>
          <a:p>
            <a:pPr marL="742950" lvl="1" indent="-285750" algn="l">
              <a:buFont typeface="Arial" panose="020B0604020202020204" pitchFamily="34" charset="0"/>
              <a:buChar char="•"/>
            </a:pPr>
            <a:r>
              <a:rPr lang="en-GB" b="0" i="0" dirty="0">
                <a:solidFill>
                  <a:srgbClr val="484848"/>
                </a:solidFill>
                <a:effectLst/>
                <a:latin typeface="Open Sans"/>
              </a:rPr>
              <a:t>Blood glucose testing on fingertips</a:t>
            </a:r>
          </a:p>
          <a:p>
            <a:pPr marL="742950" lvl="1" indent="-285750" algn="l">
              <a:buFont typeface="Arial" panose="020B0604020202020204" pitchFamily="34" charset="0"/>
              <a:buChar char="•"/>
            </a:pPr>
            <a:r>
              <a:rPr lang="en-GB" b="0" i="0" dirty="0">
                <a:solidFill>
                  <a:srgbClr val="484848"/>
                </a:solidFill>
                <a:effectLst/>
                <a:latin typeface="Open Sans"/>
              </a:rPr>
              <a:t>Tendon xanthomata (hyperlipidaemia)</a:t>
            </a:r>
          </a:p>
          <a:p>
            <a:endParaRPr lang="en-GB" dirty="0"/>
          </a:p>
        </p:txBody>
      </p:sp>
      <p:sp>
        <p:nvSpPr>
          <p:cNvPr id="12" name="Content Placeholder 11">
            <a:extLst>
              <a:ext uri="{FF2B5EF4-FFF2-40B4-BE49-F238E27FC236}">
                <a16:creationId xmlns:a16="http://schemas.microsoft.com/office/drawing/2014/main" id="{197BF2DF-E26B-451F-A160-9677076F8B4B}"/>
              </a:ext>
            </a:extLst>
          </p:cNvPr>
          <p:cNvSpPr>
            <a:spLocks noGrp="1"/>
          </p:cNvSpPr>
          <p:nvPr>
            <p:ph sz="half" idx="2"/>
          </p:nvPr>
        </p:nvSpPr>
        <p:spPr>
          <a:xfrm>
            <a:off x="10115550" y="4381501"/>
            <a:ext cx="1952625" cy="1795462"/>
          </a:xfrm>
        </p:spPr>
        <p:txBody>
          <a:bodyPr>
            <a:normAutofit/>
          </a:bodyPr>
          <a:lstStyle/>
          <a:p>
            <a:pPr marL="0" indent="0">
              <a:buNone/>
            </a:pPr>
            <a:r>
              <a:rPr lang="en-GB" dirty="0"/>
              <a:t>Tendon xanthomata </a:t>
            </a:r>
          </a:p>
        </p:txBody>
      </p:sp>
      <p:sp>
        <p:nvSpPr>
          <p:cNvPr id="8" name="TextBox 7">
            <a:extLst>
              <a:ext uri="{FF2B5EF4-FFF2-40B4-BE49-F238E27FC236}">
                <a16:creationId xmlns:a16="http://schemas.microsoft.com/office/drawing/2014/main" id="{7891F671-49BE-4DF5-A327-27364B8AA41D}"/>
              </a:ext>
            </a:extLst>
          </p:cNvPr>
          <p:cNvSpPr txBox="1"/>
          <p:nvPr/>
        </p:nvSpPr>
        <p:spPr>
          <a:xfrm>
            <a:off x="8896351" y="3181350"/>
            <a:ext cx="3103864" cy="369332"/>
          </a:xfrm>
          <a:prstGeom prst="rect">
            <a:avLst/>
          </a:prstGeom>
          <a:noFill/>
        </p:spPr>
        <p:txBody>
          <a:bodyPr wrap="square">
            <a:spAutoFit/>
          </a:bodyPr>
          <a:lstStyle/>
          <a:p>
            <a:pPr algn="l"/>
            <a:r>
              <a:rPr lang="en-GB" b="1" i="0" dirty="0">
                <a:solidFill>
                  <a:srgbClr val="444444"/>
                </a:solidFill>
                <a:effectLst/>
                <a:latin typeface="Arial" panose="020B0604020202020204" pitchFamily="34" charset="0"/>
              </a:rPr>
              <a:t>Palmar xanthomata</a:t>
            </a:r>
            <a:endParaRPr lang="en-GB" b="0" i="0" dirty="0">
              <a:solidFill>
                <a:srgbClr val="111111"/>
              </a:solidFill>
              <a:effectLst/>
              <a:latin typeface="Roboto"/>
            </a:endParaRPr>
          </a:p>
        </p:txBody>
      </p:sp>
      <p:pic>
        <p:nvPicPr>
          <p:cNvPr id="14" name="Picture 13" descr="A close up of a persons hand&#10;&#10;Description automatically generated">
            <a:extLst>
              <a:ext uri="{FF2B5EF4-FFF2-40B4-BE49-F238E27FC236}">
                <a16:creationId xmlns:a16="http://schemas.microsoft.com/office/drawing/2014/main" id="{0FAD9A90-5B26-4059-ADE2-64B8C6933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174" y="0"/>
            <a:ext cx="3933825" cy="3076575"/>
          </a:xfrm>
          <a:prstGeom prst="rect">
            <a:avLst/>
          </a:prstGeom>
        </p:spPr>
      </p:pic>
      <p:pic>
        <p:nvPicPr>
          <p:cNvPr id="16" name="Picture 15" descr="A person posing for the camera&#10;&#10;Description automatically generated">
            <a:extLst>
              <a:ext uri="{FF2B5EF4-FFF2-40B4-BE49-F238E27FC236}">
                <a16:creationId xmlns:a16="http://schemas.microsoft.com/office/drawing/2014/main" id="{CDBB0350-0F0E-4F12-8312-11FDD4952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1" y="3924301"/>
            <a:ext cx="3352800" cy="2752724"/>
          </a:xfrm>
          <a:prstGeom prst="rect">
            <a:avLst/>
          </a:prstGeom>
        </p:spPr>
      </p:pic>
    </p:spTree>
    <p:extLst>
      <p:ext uri="{BB962C8B-B14F-4D97-AF65-F5344CB8AC3E}">
        <p14:creationId xmlns:p14="http://schemas.microsoft.com/office/powerpoint/2010/main" val="3153159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CC3E-CFD0-484F-B5E3-64B823C52C3E}"/>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en-US" sz="4000" dirty="0">
                <a:solidFill>
                  <a:srgbClr val="FEFFFF"/>
                </a:solidFill>
                <a:effectLst/>
              </a:rPr>
              <a:t>Examination (</a:t>
            </a:r>
            <a:r>
              <a:rPr lang="en-US" sz="4000" dirty="0" err="1">
                <a:solidFill>
                  <a:srgbClr val="FEFFFF"/>
                </a:solidFill>
                <a:effectLst/>
              </a:rPr>
              <a:t>cont</a:t>
            </a:r>
            <a:r>
              <a:rPr lang="en-US" sz="4000" dirty="0">
                <a:solidFill>
                  <a:srgbClr val="FEFFFF"/>
                </a:solidFill>
                <a:effectLst/>
              </a:rPr>
              <a:t>)</a:t>
            </a:r>
            <a:endParaRPr lang="en-US" sz="4000" dirty="0">
              <a:solidFill>
                <a:srgbClr val="FEFFFF"/>
              </a:solidFill>
            </a:endParaRPr>
          </a:p>
        </p:txBody>
      </p:sp>
      <p:sp>
        <p:nvSpPr>
          <p:cNvPr id="3" name="Content Placeholder 2">
            <a:extLst>
              <a:ext uri="{FF2B5EF4-FFF2-40B4-BE49-F238E27FC236}">
                <a16:creationId xmlns:a16="http://schemas.microsoft.com/office/drawing/2014/main" id="{29ACA479-F19F-4414-9194-E88AFCCB57E1}"/>
              </a:ext>
            </a:extLst>
          </p:cNvPr>
          <p:cNvSpPr>
            <a:spLocks noGrp="1"/>
          </p:cNvSpPr>
          <p:nvPr>
            <p:ph sz="half" idx="1"/>
          </p:nvPr>
        </p:nvSpPr>
        <p:spPr>
          <a:xfrm>
            <a:off x="1282189" y="2494450"/>
            <a:ext cx="5773883" cy="3563159"/>
          </a:xfrm>
        </p:spPr>
        <p:txBody>
          <a:bodyPr vert="horz" lIns="91440" tIns="45720" rIns="91440" bIns="45720" rtlCol="0">
            <a:normAutofit lnSpcReduction="10000"/>
          </a:bodyPr>
          <a:lstStyle/>
          <a:p>
            <a:r>
              <a:rPr lang="en-US" sz="2400" u="heavy">
                <a:effectLst/>
                <a:uFill>
                  <a:solidFill>
                    <a:srgbClr val="EBEBEB"/>
                  </a:solidFill>
                </a:uFill>
              </a:rPr>
              <a:t> </a:t>
            </a:r>
            <a:r>
              <a:rPr lang="en-US" sz="2400" b="1" u="sng">
                <a:effectLst/>
                <a:uFill>
                  <a:solidFill>
                    <a:srgbClr val="EBEBEB"/>
                  </a:solidFill>
                </a:uFill>
              </a:rPr>
              <a:t>Clubbing </a:t>
            </a:r>
            <a:r>
              <a:rPr lang="en-US" sz="2400" u="sng">
                <a:effectLst/>
                <a:uFill>
                  <a:solidFill>
                    <a:srgbClr val="EBEBEB"/>
                  </a:solidFill>
                </a:uFill>
              </a:rPr>
              <a:t>:</a:t>
            </a:r>
            <a:endParaRPr lang="en-US" sz="2400" u="heavy">
              <a:effectLst/>
              <a:uFill>
                <a:solidFill>
                  <a:srgbClr val="EBEBEB"/>
                </a:solidFill>
              </a:uFill>
            </a:endParaRPr>
          </a:p>
          <a:p>
            <a:r>
              <a:rPr lang="en-US" sz="2400">
                <a:effectLst/>
              </a:rPr>
              <a:t>This is enlargement of the tips of digits caused by hypoxia to peripheral tissue due to poor cardiac output and/or cyanosis.</a:t>
            </a:r>
          </a:p>
          <a:p>
            <a:r>
              <a:rPr lang="en-US" sz="2400">
                <a:effectLst/>
              </a:rPr>
              <a:t> Peripheral tissue compensate by forming more capillaries to improve oxygenation, this results in swelling of the peripheries of digits.</a:t>
            </a:r>
          </a:p>
          <a:p>
            <a:endParaRPr lang="en-US" sz="2400" u="heavy">
              <a:effectLst/>
              <a:uFill>
                <a:solidFill>
                  <a:srgbClr val="EBEBEB"/>
                </a:solidFill>
              </a:uFill>
            </a:endParaRPr>
          </a:p>
          <a:p>
            <a:endParaRPr lang="en-US" sz="2400">
              <a:effectLst/>
            </a:endParaRPr>
          </a:p>
          <a:p>
            <a:endParaRPr lang="en-US" sz="2400" dirty="0"/>
          </a:p>
        </p:txBody>
      </p:sp>
      <p:pic>
        <p:nvPicPr>
          <p:cNvPr id="18" name="image22.jpeg">
            <a:extLst>
              <a:ext uri="{FF2B5EF4-FFF2-40B4-BE49-F238E27FC236}">
                <a16:creationId xmlns:a16="http://schemas.microsoft.com/office/drawing/2014/main" id="{11A033B9-D71C-4572-8229-2E5CD8DCA3F2}"/>
              </a:ext>
            </a:extLst>
          </p:cNvPr>
          <p:cNvPicPr>
            <a:picLocks noGrp="1"/>
          </p:cNvPicPr>
          <p:nvPr>
            <p:ph sz="half" idx="2"/>
          </p:nvPr>
        </p:nvPicPr>
        <p:blipFill>
          <a:blip r:embed="rId2" cstate="print"/>
          <a:stretch>
            <a:fillRect/>
          </a:stretch>
        </p:blipFill>
        <p:spPr>
          <a:xfrm>
            <a:off x="8024706" y="1095593"/>
            <a:ext cx="3343407" cy="1783150"/>
          </a:xfrm>
          <a:prstGeom prst="rect">
            <a:avLst/>
          </a:prstGeom>
        </p:spPr>
      </p:pic>
      <p:pic>
        <p:nvPicPr>
          <p:cNvPr id="19" name="image23.jpeg">
            <a:extLst>
              <a:ext uri="{FF2B5EF4-FFF2-40B4-BE49-F238E27FC236}">
                <a16:creationId xmlns:a16="http://schemas.microsoft.com/office/drawing/2014/main" id="{BA2F1F21-7354-4B7F-872B-775B11677F7D}"/>
              </a:ext>
            </a:extLst>
          </p:cNvPr>
          <p:cNvPicPr/>
          <p:nvPr/>
        </p:nvPicPr>
        <p:blipFill>
          <a:blip r:embed="rId3" cstate="print"/>
          <a:stretch>
            <a:fillRect/>
          </a:stretch>
        </p:blipFill>
        <p:spPr>
          <a:xfrm>
            <a:off x="8024706" y="3511296"/>
            <a:ext cx="3343407" cy="2757470"/>
          </a:xfrm>
          <a:prstGeom prst="rect">
            <a:avLst/>
          </a:prstGeom>
        </p:spPr>
      </p:pic>
    </p:spTree>
    <p:extLst>
      <p:ext uri="{BB962C8B-B14F-4D97-AF65-F5344CB8AC3E}">
        <p14:creationId xmlns:p14="http://schemas.microsoft.com/office/powerpoint/2010/main" val="157962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2BAE-F4F6-46F5-9730-30FEF4DA85E1}"/>
              </a:ext>
            </a:extLst>
          </p:cNvPr>
          <p:cNvSpPr>
            <a:spLocks noGrp="1"/>
          </p:cNvSpPr>
          <p:nvPr>
            <p:ph type="title"/>
          </p:nvPr>
        </p:nvSpPr>
        <p:spPr>
          <a:xfrm>
            <a:off x="838200" y="365125"/>
            <a:ext cx="4862247" cy="1325563"/>
          </a:xfrm>
        </p:spPr>
        <p:txBody>
          <a:bodyPr/>
          <a:lstStyle/>
          <a:p>
            <a:endParaRPr lang="en-GB" dirty="0"/>
          </a:p>
        </p:txBody>
      </p:sp>
      <p:sp>
        <p:nvSpPr>
          <p:cNvPr id="3" name="Content Placeholder 2">
            <a:extLst>
              <a:ext uri="{FF2B5EF4-FFF2-40B4-BE49-F238E27FC236}">
                <a16:creationId xmlns:a16="http://schemas.microsoft.com/office/drawing/2014/main" id="{4FE2A855-B778-4E12-BF1A-313B571A082B}"/>
              </a:ext>
            </a:extLst>
          </p:cNvPr>
          <p:cNvSpPr>
            <a:spLocks noGrp="1"/>
          </p:cNvSpPr>
          <p:nvPr>
            <p:ph sz="half" idx="1"/>
          </p:nvPr>
        </p:nvSpPr>
        <p:spPr>
          <a:xfrm>
            <a:off x="64190" y="1825625"/>
            <a:ext cx="5446852" cy="4351338"/>
          </a:xfrm>
        </p:spPr>
        <p:txBody>
          <a:bodyPr>
            <a:normAutofit/>
          </a:bodyPr>
          <a:lstStyle/>
          <a:p>
            <a:pPr marL="742950" lvl="1" indent="-285750" algn="l">
              <a:buFont typeface="Arial" panose="020B0604020202020204" pitchFamily="34" charset="0"/>
              <a:buChar char="•"/>
            </a:pPr>
            <a:r>
              <a:rPr lang="en-GB" b="0" i="0" dirty="0">
                <a:solidFill>
                  <a:srgbClr val="484848"/>
                </a:solidFill>
                <a:effectLst/>
                <a:latin typeface="Open Sans"/>
              </a:rPr>
              <a:t>Janeway lesions (endocarditis)</a:t>
            </a:r>
          </a:p>
          <a:p>
            <a:pPr marL="742950" lvl="1" indent="-285750" algn="l">
              <a:buFont typeface="Arial" panose="020B0604020202020204" pitchFamily="34" charset="0"/>
              <a:buChar char="•"/>
            </a:pPr>
            <a:r>
              <a:rPr lang="en-GB" b="0" i="0" dirty="0">
                <a:solidFill>
                  <a:srgbClr val="484848"/>
                </a:solidFill>
                <a:effectLst/>
                <a:latin typeface="Open Sans"/>
              </a:rPr>
              <a:t>Osler nodes (endocarditis)</a:t>
            </a:r>
          </a:p>
          <a:p>
            <a:pPr marL="742950" lvl="1" indent="-285750" algn="l">
              <a:buFont typeface="Arial" panose="020B0604020202020204" pitchFamily="34" charset="0"/>
              <a:buChar char="•"/>
            </a:pPr>
            <a:r>
              <a:rPr lang="en-GB" b="0" i="0" dirty="0">
                <a:solidFill>
                  <a:srgbClr val="484848"/>
                </a:solidFill>
                <a:effectLst/>
                <a:latin typeface="Open Sans"/>
              </a:rPr>
              <a:t>Splinter haemorrhages</a:t>
            </a:r>
          </a:p>
          <a:p>
            <a:pPr marL="1143000" lvl="2" indent="-228600" algn="l">
              <a:buFont typeface="Arial" panose="020B0604020202020204" pitchFamily="34" charset="0"/>
              <a:buChar char="•"/>
            </a:pPr>
            <a:r>
              <a:rPr lang="en-GB" b="0" i="0" dirty="0">
                <a:solidFill>
                  <a:srgbClr val="484848"/>
                </a:solidFill>
                <a:effectLst/>
                <a:latin typeface="Open Sans"/>
              </a:rPr>
              <a:t>trauma, vasculitis, endocarditis</a:t>
            </a:r>
          </a:p>
          <a:p>
            <a:pPr marL="742950" lvl="1" indent="-285750" algn="l">
              <a:buFont typeface="Arial" panose="020B0604020202020204" pitchFamily="34" charset="0"/>
              <a:buChar char="•"/>
            </a:pPr>
            <a:r>
              <a:rPr lang="en-GB" b="0" i="0" dirty="0">
                <a:solidFill>
                  <a:srgbClr val="484848"/>
                </a:solidFill>
                <a:effectLst/>
                <a:latin typeface="Open Sans"/>
              </a:rPr>
              <a:t>Pale palmar creases (anaemia)</a:t>
            </a:r>
          </a:p>
          <a:p>
            <a:pPr marL="742950" lvl="1" indent="-285750" algn="l">
              <a:buFont typeface="Arial" panose="020B0604020202020204" pitchFamily="34" charset="0"/>
              <a:buChar char="•"/>
            </a:pPr>
            <a:r>
              <a:rPr lang="en-GB" b="0" i="0" dirty="0">
                <a:solidFill>
                  <a:srgbClr val="484848"/>
                </a:solidFill>
                <a:effectLst/>
                <a:latin typeface="Open Sans"/>
              </a:rPr>
              <a:t>Palmar erythema</a:t>
            </a:r>
          </a:p>
          <a:p>
            <a:pPr marL="1143000" lvl="2" indent="-228600" algn="l">
              <a:buFont typeface="Arial" panose="020B0604020202020204" pitchFamily="34" charset="0"/>
              <a:buChar char="•"/>
            </a:pPr>
            <a:r>
              <a:rPr lang="en-GB" b="0" i="0" dirty="0">
                <a:solidFill>
                  <a:srgbClr val="484848"/>
                </a:solidFill>
                <a:effectLst/>
                <a:latin typeface="Open Sans"/>
              </a:rPr>
              <a:t>Hyperthyroidism;  polycythaemia</a:t>
            </a:r>
          </a:p>
          <a:p>
            <a:pPr marL="742950" lvl="1" indent="-285750" algn="l">
              <a:buFont typeface="Arial" panose="020B0604020202020204" pitchFamily="34" charset="0"/>
              <a:buChar char="•"/>
            </a:pPr>
            <a:r>
              <a:rPr lang="en-GB" b="0" i="0" dirty="0">
                <a:solidFill>
                  <a:srgbClr val="484848"/>
                </a:solidFill>
                <a:effectLst/>
                <a:latin typeface="Open Sans"/>
              </a:rPr>
              <a:t>Arachnodactyly (Marfan’s syndrome)</a:t>
            </a:r>
          </a:p>
          <a:p>
            <a:endParaRPr lang="en-GB" dirty="0"/>
          </a:p>
        </p:txBody>
      </p:sp>
      <p:pic>
        <p:nvPicPr>
          <p:cNvPr id="6" name="Content Placeholder 5" descr="A close up of a persons hand&#10;&#10;Description automatically generated">
            <a:extLst>
              <a:ext uri="{FF2B5EF4-FFF2-40B4-BE49-F238E27FC236}">
                <a16:creationId xmlns:a16="http://schemas.microsoft.com/office/drawing/2014/main" id="{7A940D07-ECA0-40CD-83A8-64C4724600E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83912" y="365125"/>
            <a:ext cx="3258668" cy="3641796"/>
          </a:xfrm>
          <a:prstGeom prst="rect">
            <a:avLst/>
          </a:prstGeom>
        </p:spPr>
      </p:pic>
      <p:pic>
        <p:nvPicPr>
          <p:cNvPr id="7" name="Content Placeholder 5" descr="A picture containing blue, sitting, person, pair&#10;&#10;Description automatically generated">
            <a:extLst>
              <a:ext uri="{FF2B5EF4-FFF2-40B4-BE49-F238E27FC236}">
                <a16:creationId xmlns:a16="http://schemas.microsoft.com/office/drawing/2014/main" id="{5ED4433A-70F7-4F87-8E8C-156B65487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046" y="365125"/>
            <a:ext cx="3001764" cy="3556177"/>
          </a:xfrm>
          <a:prstGeom prst="rect">
            <a:avLst/>
          </a:prstGeom>
        </p:spPr>
      </p:pic>
      <p:sp>
        <p:nvSpPr>
          <p:cNvPr id="9" name="TextBox 8">
            <a:extLst>
              <a:ext uri="{FF2B5EF4-FFF2-40B4-BE49-F238E27FC236}">
                <a16:creationId xmlns:a16="http://schemas.microsoft.com/office/drawing/2014/main" id="{7AB4329C-2B43-4C79-8B04-95EF7760BB48}"/>
              </a:ext>
            </a:extLst>
          </p:cNvPr>
          <p:cNvSpPr txBox="1"/>
          <p:nvPr/>
        </p:nvSpPr>
        <p:spPr>
          <a:xfrm flipH="1">
            <a:off x="9315449" y="3921303"/>
            <a:ext cx="2238373" cy="1200329"/>
          </a:xfrm>
          <a:prstGeom prst="rect">
            <a:avLst/>
          </a:prstGeom>
          <a:noFill/>
        </p:spPr>
        <p:txBody>
          <a:bodyPr wrap="square">
            <a:spAutoFit/>
          </a:bodyPr>
          <a:lstStyle/>
          <a:p>
            <a:endParaRPr lang="en-GB" dirty="0"/>
          </a:p>
          <a:p>
            <a:r>
              <a:rPr lang="en-GB" dirty="0"/>
              <a:t>Erythematous macular non-blanching skin rash</a:t>
            </a:r>
          </a:p>
        </p:txBody>
      </p:sp>
      <p:sp>
        <p:nvSpPr>
          <p:cNvPr id="11" name="TextBox 10">
            <a:extLst>
              <a:ext uri="{FF2B5EF4-FFF2-40B4-BE49-F238E27FC236}">
                <a16:creationId xmlns:a16="http://schemas.microsoft.com/office/drawing/2014/main" id="{011427F4-DDC2-414A-B266-75236E6DB695}"/>
              </a:ext>
            </a:extLst>
          </p:cNvPr>
          <p:cNvSpPr txBox="1"/>
          <p:nvPr/>
        </p:nvSpPr>
        <p:spPr>
          <a:xfrm>
            <a:off x="6292669" y="3982997"/>
            <a:ext cx="2749910" cy="646331"/>
          </a:xfrm>
          <a:prstGeom prst="rect">
            <a:avLst/>
          </a:prstGeom>
          <a:noFill/>
        </p:spPr>
        <p:txBody>
          <a:bodyPr wrap="square">
            <a:spAutoFit/>
          </a:bodyPr>
          <a:lstStyle/>
          <a:p>
            <a:endParaRPr lang="en-GB" dirty="0"/>
          </a:p>
          <a:p>
            <a:r>
              <a:rPr lang="en-GB" dirty="0"/>
              <a:t>Splinter haemorrhages</a:t>
            </a:r>
          </a:p>
        </p:txBody>
      </p:sp>
    </p:spTree>
    <p:extLst>
      <p:ext uri="{BB962C8B-B14F-4D97-AF65-F5344CB8AC3E}">
        <p14:creationId xmlns:p14="http://schemas.microsoft.com/office/powerpoint/2010/main" val="747501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FBC166-2D1B-445B-8E5B-A6007A09F769}"/>
              </a:ext>
            </a:extLst>
          </p:cNvPr>
          <p:cNvSpPr>
            <a:spLocks noGrp="1"/>
          </p:cNvSpPr>
          <p:nvPr>
            <p:ph type="title"/>
          </p:nvPr>
        </p:nvSpPr>
        <p:spPr>
          <a:xfrm>
            <a:off x="964760" y="804328"/>
            <a:ext cx="6091312" cy="1205821"/>
          </a:xfrm>
        </p:spPr>
        <p:txBody>
          <a:bodyPr>
            <a:normAutofit fontScale="90000"/>
          </a:bodyPr>
          <a:lstStyle/>
          <a:p>
            <a:r>
              <a:rPr lang="en-GB" sz="4000" dirty="0">
                <a:solidFill>
                  <a:srgbClr val="FEFFFF"/>
                </a:solidFill>
                <a:effectLst/>
                <a:latin typeface="Century Gothic" panose="020B0502020202020204" pitchFamily="34" charset="0"/>
                <a:ea typeface="Century Gothic" panose="020B0502020202020204" pitchFamily="34" charset="0"/>
                <a:cs typeface="Century Gothic" panose="020B0502020202020204" pitchFamily="34" charset="0"/>
              </a:rPr>
              <a:t>Formulas and General Rules</a:t>
            </a:r>
            <a:endParaRPr lang="en-GB" sz="4000" dirty="0">
              <a:solidFill>
                <a:srgbClr val="FEFFFF"/>
              </a:solidFill>
            </a:endParaRPr>
          </a:p>
        </p:txBody>
      </p:sp>
      <p:sp>
        <p:nvSpPr>
          <p:cNvPr id="6" name="Content Placeholder 5">
            <a:extLst>
              <a:ext uri="{FF2B5EF4-FFF2-40B4-BE49-F238E27FC236}">
                <a16:creationId xmlns:a16="http://schemas.microsoft.com/office/drawing/2014/main" id="{B2ABEA22-A2FC-44DB-BDA6-D53A98BDE715}"/>
              </a:ext>
            </a:extLst>
          </p:cNvPr>
          <p:cNvSpPr>
            <a:spLocks noGrp="1"/>
          </p:cNvSpPr>
          <p:nvPr>
            <p:ph idx="1"/>
          </p:nvPr>
        </p:nvSpPr>
        <p:spPr>
          <a:xfrm>
            <a:off x="1282189" y="2494450"/>
            <a:ext cx="5773883" cy="4019366"/>
          </a:xfrm>
        </p:spPr>
        <p:txBody>
          <a:bodyPr>
            <a:normAutofit fontScale="62500" lnSpcReduction="20000"/>
          </a:bodyPr>
          <a:lstStyle/>
          <a:p>
            <a:pPr marL="779145" indent="-342900">
              <a:spcBef>
                <a:spcPts val="2425"/>
              </a:spcBef>
              <a:spcAft>
                <a:spcPts val="0"/>
              </a:spcAft>
              <a:buFont typeface="Wingdings" panose="05000000000000000000" pitchFamily="2" charset="2"/>
              <a:buChar char="q"/>
            </a:pPr>
            <a:r>
              <a:rPr lang="en-GB" sz="2600" dirty="0">
                <a:effectLst/>
                <a:ea typeface="Century Gothic" panose="020B0502020202020204" pitchFamily="34" charset="0"/>
                <a:cs typeface="Century Gothic" panose="020B0502020202020204" pitchFamily="34" charset="0"/>
              </a:rPr>
              <a:t>Rough Approximations</a:t>
            </a:r>
          </a:p>
          <a:p>
            <a:pPr marL="436245" indent="0">
              <a:spcBef>
                <a:spcPts val="2425"/>
              </a:spcBef>
              <a:spcAft>
                <a:spcPts val="0"/>
              </a:spcAft>
              <a:buNone/>
            </a:pPr>
            <a:endParaRPr lang="en-GB" sz="2600" dirty="0">
              <a:effectLst/>
              <a:ea typeface="Century Gothic" panose="020B0502020202020204" pitchFamily="34" charset="0"/>
              <a:cs typeface="Century Gothic" panose="020B0502020202020204" pitchFamily="34" charset="0"/>
            </a:endParaRPr>
          </a:p>
          <a:p>
            <a:pPr marL="742950" lvl="1" indent="-285750">
              <a:spcBef>
                <a:spcPts val="300"/>
              </a:spcBef>
              <a:spcAft>
                <a:spcPts val="0"/>
              </a:spcAft>
              <a:buFont typeface="Wingdings" panose="05000000000000000000" pitchFamily="2" charset="2"/>
              <a:buChar char=""/>
              <a:tabLst>
                <a:tab pos="1409065" algn="l"/>
              </a:tabLst>
            </a:pPr>
            <a:r>
              <a:rPr lang="en-GB" sz="2600" dirty="0">
                <a:effectLst/>
                <a:ea typeface="Century Gothic" panose="020B0502020202020204" pitchFamily="34" charset="0"/>
                <a:cs typeface="Century Gothic" panose="020B0502020202020204" pitchFamily="34" charset="0"/>
              </a:rPr>
              <a:t>Pulse or </a:t>
            </a:r>
            <a:r>
              <a:rPr lang="en-GB" sz="2600" u="heavy" dirty="0">
                <a:effectLst/>
                <a:uFill>
                  <a:solidFill>
                    <a:srgbClr val="57C1B9"/>
                  </a:solidFill>
                </a:uFill>
                <a:ea typeface="Century Gothic" panose="020B0502020202020204" pitchFamily="34" charset="0"/>
                <a:cs typeface="Century Gothic" panose="020B0502020202020204" pitchFamily="34" charset="0"/>
                <a:hlinkClick r:id="rId2">
                  <a:extLst>
                    <a:ext uri="{A12FA001-AC4F-418D-AE19-62706E023703}">
                      <ahyp:hlinkClr xmlns:ahyp="http://schemas.microsoft.com/office/drawing/2018/hyperlinkcolor" val="tx"/>
                    </a:ext>
                  </a:extLst>
                </a:hlinkClick>
              </a:rPr>
              <a:t>Heart Rate</a:t>
            </a:r>
            <a:r>
              <a:rPr lang="en-GB" sz="2600" u="none" strike="noStrike" spc="-75" dirty="0">
                <a:effectLst/>
                <a:ea typeface="Century Gothic" panose="020B0502020202020204" pitchFamily="34" charset="0"/>
                <a:cs typeface="Century Gothic" panose="020B0502020202020204" pitchFamily="34" charset="0"/>
                <a:hlinkClick r:id="rId2">
                  <a:extLst>
                    <a:ext uri="{A12FA001-AC4F-418D-AE19-62706E023703}">
                      <ahyp:hlinkClr xmlns:ahyp="http://schemas.microsoft.com/office/drawing/2018/hyperlinkcolor" val="tx"/>
                    </a:ext>
                  </a:extLst>
                </a:hlinkClick>
              </a:rPr>
              <a:t> </a:t>
            </a:r>
            <a:r>
              <a:rPr lang="en-GB" sz="2600" dirty="0">
                <a:effectLst/>
                <a:ea typeface="Century Gothic" panose="020B0502020202020204" pitchFamily="34" charset="0"/>
                <a:cs typeface="Century Gothic" panose="020B0502020202020204" pitchFamily="34" charset="0"/>
              </a:rPr>
              <a:t>HR</a:t>
            </a:r>
          </a:p>
          <a:p>
            <a:pPr marL="1143000" lvl="2" indent="-228600">
              <a:spcBef>
                <a:spcPts val="385"/>
              </a:spcBef>
              <a:spcAft>
                <a:spcPts val="0"/>
              </a:spcAft>
              <a:buClr>
                <a:srgbClr val="89D0D5"/>
              </a:buClr>
              <a:buSzPts val="1250"/>
              <a:buFont typeface="Wingdings 3" panose="05040102010807070707" pitchFamily="18" charset="2"/>
              <a:buChar char=""/>
              <a:tabLst>
                <a:tab pos="1809115" algn="l"/>
              </a:tabLst>
            </a:pPr>
            <a:r>
              <a:rPr lang="en-GB" sz="2600" dirty="0">
                <a:effectLst/>
                <a:ea typeface="Wingdings 3" panose="05040102010807070707" pitchFamily="18" charset="2"/>
                <a:cs typeface="Wingdings 3" panose="05040102010807070707" pitchFamily="18" charset="2"/>
              </a:rPr>
              <a:t>Infant Pulse:</a:t>
            </a:r>
            <a:r>
              <a:rPr lang="en-GB" sz="2600" spc="30" dirty="0">
                <a:effectLst/>
                <a:ea typeface="Wingdings 3" panose="05040102010807070707" pitchFamily="18" charset="2"/>
                <a:cs typeface="Wingdings 3" panose="05040102010807070707" pitchFamily="18" charset="2"/>
              </a:rPr>
              <a:t> </a:t>
            </a:r>
            <a:r>
              <a:rPr lang="en-GB" sz="2600" spc="-10" dirty="0">
                <a:effectLst/>
                <a:ea typeface="Wingdings 3" panose="05040102010807070707" pitchFamily="18" charset="2"/>
                <a:cs typeface="Wingdings 3" panose="05040102010807070707" pitchFamily="18" charset="2"/>
              </a:rPr>
              <a:t>160</a:t>
            </a:r>
            <a:endParaRPr lang="en-GB" sz="2600" dirty="0">
              <a:effectLst/>
              <a:ea typeface="Wingdings 3" panose="05040102010807070707" pitchFamily="18" charset="2"/>
              <a:cs typeface="Wingdings 3" panose="05040102010807070707" pitchFamily="18" charset="2"/>
            </a:endParaRPr>
          </a:p>
          <a:p>
            <a:pPr marL="1143000" lvl="2" indent="-228600">
              <a:spcBef>
                <a:spcPts val="380"/>
              </a:spcBef>
              <a:spcAft>
                <a:spcPts val="0"/>
              </a:spcAft>
              <a:buClr>
                <a:srgbClr val="89D0D5"/>
              </a:buClr>
              <a:buSzPts val="1250"/>
              <a:buFont typeface="Wingdings 3" panose="05040102010807070707" pitchFamily="18" charset="2"/>
              <a:buChar char=""/>
              <a:tabLst>
                <a:tab pos="1809115" algn="l"/>
              </a:tabLst>
            </a:pPr>
            <a:r>
              <a:rPr lang="en-GB" sz="2600" dirty="0">
                <a:effectLst/>
                <a:ea typeface="Wingdings 3" panose="05040102010807070707" pitchFamily="18" charset="2"/>
                <a:cs typeface="Wingdings 3" panose="05040102010807070707" pitchFamily="18" charset="2"/>
              </a:rPr>
              <a:t>Preschool Pulse:</a:t>
            </a:r>
            <a:r>
              <a:rPr lang="en-GB" sz="2600" spc="45" dirty="0">
                <a:effectLst/>
                <a:ea typeface="Wingdings 3" panose="05040102010807070707" pitchFamily="18" charset="2"/>
                <a:cs typeface="Wingdings 3" panose="05040102010807070707" pitchFamily="18" charset="2"/>
              </a:rPr>
              <a:t> </a:t>
            </a:r>
            <a:r>
              <a:rPr lang="en-GB" sz="2600" spc="-10" dirty="0">
                <a:effectLst/>
                <a:ea typeface="Wingdings 3" panose="05040102010807070707" pitchFamily="18" charset="2"/>
                <a:cs typeface="Wingdings 3" panose="05040102010807070707" pitchFamily="18" charset="2"/>
              </a:rPr>
              <a:t>120</a:t>
            </a:r>
            <a:endParaRPr lang="en-GB" sz="2600" dirty="0">
              <a:effectLst/>
              <a:ea typeface="Wingdings 3" panose="05040102010807070707" pitchFamily="18" charset="2"/>
              <a:cs typeface="Wingdings 3" panose="05040102010807070707" pitchFamily="18" charset="2"/>
            </a:endParaRPr>
          </a:p>
          <a:p>
            <a:pPr marL="1143000" lvl="2" indent="-228600">
              <a:spcBef>
                <a:spcPts val="510"/>
              </a:spcBef>
              <a:spcAft>
                <a:spcPts val="0"/>
              </a:spcAft>
              <a:buClr>
                <a:srgbClr val="89D0D5"/>
              </a:buClr>
              <a:buSzPts val="1250"/>
              <a:buFont typeface="Wingdings 3" panose="05040102010807070707" pitchFamily="18" charset="2"/>
              <a:buChar char=""/>
              <a:tabLst>
                <a:tab pos="1809115" algn="l"/>
              </a:tabLst>
            </a:pPr>
            <a:r>
              <a:rPr lang="en-GB" sz="2600" dirty="0">
                <a:effectLst/>
                <a:ea typeface="Wingdings 3" panose="05040102010807070707" pitchFamily="18" charset="2"/>
                <a:cs typeface="Wingdings 3" panose="05040102010807070707" pitchFamily="18" charset="2"/>
              </a:rPr>
              <a:t>Adolescent Pulse:</a:t>
            </a:r>
            <a:r>
              <a:rPr lang="en-GB" sz="2600" spc="50" dirty="0">
                <a:effectLst/>
                <a:ea typeface="Wingdings 3" panose="05040102010807070707" pitchFamily="18" charset="2"/>
                <a:cs typeface="Wingdings 3" panose="05040102010807070707" pitchFamily="18" charset="2"/>
              </a:rPr>
              <a:t> </a:t>
            </a:r>
            <a:r>
              <a:rPr lang="en-GB" sz="2600" spc="-10" dirty="0">
                <a:effectLst/>
                <a:ea typeface="Wingdings 3" panose="05040102010807070707" pitchFamily="18" charset="2"/>
                <a:cs typeface="Wingdings 3" panose="05040102010807070707" pitchFamily="18" charset="2"/>
              </a:rPr>
              <a:t>100</a:t>
            </a:r>
            <a:endParaRPr lang="en-GB" sz="2600" dirty="0">
              <a:effectLst/>
              <a:ea typeface="Wingdings 3" panose="05040102010807070707" pitchFamily="18" charset="2"/>
              <a:cs typeface="Wingdings 3" panose="05040102010807070707" pitchFamily="18" charset="2"/>
            </a:endParaRPr>
          </a:p>
          <a:p>
            <a:pPr marL="742950" lvl="1" indent="-285750">
              <a:spcBef>
                <a:spcPts val="345"/>
              </a:spcBef>
              <a:spcAft>
                <a:spcPts val="0"/>
              </a:spcAft>
              <a:buFont typeface="Wingdings" panose="05000000000000000000" pitchFamily="2" charset="2"/>
              <a:buChar char=""/>
              <a:tabLst>
                <a:tab pos="1409065" algn="l"/>
              </a:tabLst>
            </a:pPr>
            <a:r>
              <a:rPr lang="en-GB" sz="2600" dirty="0">
                <a:effectLst/>
                <a:ea typeface="Century Gothic" panose="020B0502020202020204" pitchFamily="34" charset="0"/>
                <a:cs typeface="Century Gothic" panose="020B0502020202020204" pitchFamily="34" charset="0"/>
              </a:rPr>
              <a:t>Systolic </a:t>
            </a:r>
            <a:r>
              <a:rPr lang="en-GB" sz="2600" u="heavy" dirty="0">
                <a:effectLst/>
                <a:uFill>
                  <a:solidFill>
                    <a:srgbClr val="57C1B9"/>
                  </a:solidFill>
                </a:uFill>
                <a:ea typeface="Century Gothic" panose="020B0502020202020204" pitchFamily="34" charset="0"/>
                <a:cs typeface="Century Gothic" panose="020B0502020202020204" pitchFamily="34" charset="0"/>
                <a:hlinkClick r:id="rId3">
                  <a:extLst>
                    <a:ext uri="{A12FA001-AC4F-418D-AE19-62706E023703}">
                      <ahyp:hlinkClr xmlns:ahyp="http://schemas.microsoft.com/office/drawing/2018/hyperlinkcolor" val="tx"/>
                    </a:ext>
                  </a:extLst>
                </a:hlinkClick>
              </a:rPr>
              <a:t>Blood Pressure</a:t>
            </a:r>
            <a:r>
              <a:rPr lang="en-GB" sz="2600" dirty="0">
                <a:effectLst/>
                <a:ea typeface="Century Gothic" panose="020B0502020202020204" pitchFamily="34" charset="0"/>
                <a:cs typeface="Century Gothic" panose="020B0502020202020204" pitchFamily="34" charset="0"/>
              </a:rPr>
              <a:t>(</a:t>
            </a:r>
            <a:r>
              <a:rPr lang="en-GB" sz="2600" spc="-50" dirty="0">
                <a:effectLst/>
                <a:ea typeface="Century Gothic" panose="020B0502020202020204" pitchFamily="34" charset="0"/>
                <a:cs typeface="Century Gothic" panose="020B0502020202020204" pitchFamily="34" charset="0"/>
              </a:rPr>
              <a:t> </a:t>
            </a:r>
            <a:r>
              <a:rPr lang="en-GB" sz="2600" dirty="0">
                <a:effectLst/>
                <a:ea typeface="Century Gothic" panose="020B0502020202020204" pitchFamily="34" charset="0"/>
                <a:cs typeface="Century Gothic" panose="020B0502020202020204" pitchFamily="34" charset="0"/>
              </a:rPr>
              <a:t>SBP)</a:t>
            </a:r>
          </a:p>
          <a:p>
            <a:pPr marL="1143000" lvl="2" indent="-228600">
              <a:spcBef>
                <a:spcPts val="380"/>
              </a:spcBef>
              <a:spcAft>
                <a:spcPts val="0"/>
              </a:spcAft>
              <a:buClr>
                <a:srgbClr val="89D0D5"/>
              </a:buClr>
              <a:buSzPts val="1250"/>
              <a:buFont typeface="Wingdings 3" panose="05040102010807070707" pitchFamily="18" charset="2"/>
              <a:buChar char=""/>
              <a:tabLst>
                <a:tab pos="1809115" algn="l"/>
              </a:tabLst>
            </a:pPr>
            <a:r>
              <a:rPr lang="en-GB" sz="2600" dirty="0">
                <a:effectLst/>
                <a:ea typeface="Wingdings 3" panose="05040102010807070707" pitchFamily="18" charset="2"/>
                <a:cs typeface="Wingdings 3" panose="05040102010807070707" pitchFamily="18" charset="2"/>
              </a:rPr>
              <a:t>Infant SBP:</a:t>
            </a:r>
            <a:r>
              <a:rPr lang="en-GB" sz="2600" spc="45" dirty="0">
                <a:effectLst/>
                <a:ea typeface="Wingdings 3" panose="05040102010807070707" pitchFamily="18" charset="2"/>
                <a:cs typeface="Wingdings 3" panose="05040102010807070707" pitchFamily="18" charset="2"/>
              </a:rPr>
              <a:t> </a:t>
            </a:r>
            <a:r>
              <a:rPr lang="en-GB" sz="2600" dirty="0">
                <a:effectLst/>
                <a:ea typeface="Wingdings 3" panose="05040102010807070707" pitchFamily="18" charset="2"/>
                <a:cs typeface="Wingdings 3" panose="05040102010807070707" pitchFamily="18" charset="2"/>
              </a:rPr>
              <a:t>80</a:t>
            </a:r>
          </a:p>
          <a:p>
            <a:pPr marL="1143000" lvl="2" indent="-228600">
              <a:spcBef>
                <a:spcPts val="385"/>
              </a:spcBef>
              <a:spcAft>
                <a:spcPts val="0"/>
              </a:spcAft>
              <a:buClr>
                <a:srgbClr val="89D0D5"/>
              </a:buClr>
              <a:buSzPts val="1250"/>
              <a:buFont typeface="Wingdings 3" panose="05040102010807070707" pitchFamily="18" charset="2"/>
              <a:buChar char=""/>
              <a:tabLst>
                <a:tab pos="1809115" algn="l"/>
              </a:tabLst>
            </a:pPr>
            <a:r>
              <a:rPr lang="en-GB" sz="2600" dirty="0">
                <a:effectLst/>
                <a:ea typeface="Wingdings 3" panose="05040102010807070707" pitchFamily="18" charset="2"/>
                <a:cs typeface="Wingdings 3" panose="05040102010807070707" pitchFamily="18" charset="2"/>
              </a:rPr>
              <a:t>Preschool SBP:</a:t>
            </a:r>
            <a:r>
              <a:rPr lang="en-GB" sz="2600" spc="55" dirty="0">
                <a:effectLst/>
                <a:ea typeface="Wingdings 3" panose="05040102010807070707" pitchFamily="18" charset="2"/>
                <a:cs typeface="Wingdings 3" panose="05040102010807070707" pitchFamily="18" charset="2"/>
              </a:rPr>
              <a:t> </a:t>
            </a:r>
            <a:r>
              <a:rPr lang="en-GB" sz="2600" dirty="0">
                <a:effectLst/>
                <a:ea typeface="Wingdings 3" panose="05040102010807070707" pitchFamily="18" charset="2"/>
                <a:cs typeface="Wingdings 3" panose="05040102010807070707" pitchFamily="18" charset="2"/>
              </a:rPr>
              <a:t>90</a:t>
            </a:r>
          </a:p>
          <a:p>
            <a:pPr marL="1143000" lvl="2" indent="-228600">
              <a:spcBef>
                <a:spcPts val="510"/>
              </a:spcBef>
              <a:spcAft>
                <a:spcPts val="0"/>
              </a:spcAft>
              <a:buClr>
                <a:srgbClr val="89D0D5"/>
              </a:buClr>
              <a:buSzPts val="1250"/>
              <a:buFont typeface="Wingdings 3" panose="05040102010807070707" pitchFamily="18" charset="2"/>
              <a:buChar char=""/>
              <a:tabLst>
                <a:tab pos="1809115" algn="l"/>
              </a:tabLst>
            </a:pPr>
            <a:r>
              <a:rPr lang="en-GB" sz="2600" dirty="0">
                <a:effectLst/>
                <a:ea typeface="Wingdings 3" panose="05040102010807070707" pitchFamily="18" charset="2"/>
                <a:cs typeface="Wingdings 3" panose="05040102010807070707" pitchFamily="18" charset="2"/>
              </a:rPr>
              <a:t>Adolescent SBP:</a:t>
            </a:r>
            <a:r>
              <a:rPr lang="en-GB" sz="2600" spc="60" dirty="0">
                <a:effectLst/>
                <a:ea typeface="Wingdings 3" panose="05040102010807070707" pitchFamily="18" charset="2"/>
                <a:cs typeface="Wingdings 3" panose="05040102010807070707" pitchFamily="18" charset="2"/>
              </a:rPr>
              <a:t> </a:t>
            </a:r>
            <a:r>
              <a:rPr lang="en-GB" sz="2600" spc="-10" dirty="0">
                <a:effectLst/>
                <a:ea typeface="Wingdings 3" panose="05040102010807070707" pitchFamily="18" charset="2"/>
                <a:cs typeface="Wingdings 3" panose="05040102010807070707" pitchFamily="18" charset="2"/>
              </a:rPr>
              <a:t>100</a:t>
            </a:r>
            <a:endParaRPr lang="en-GB" sz="2600" dirty="0">
              <a:effectLst/>
              <a:ea typeface="Wingdings 3" panose="05040102010807070707" pitchFamily="18" charset="2"/>
              <a:cs typeface="Wingdings 3" panose="05040102010807070707" pitchFamily="18" charset="2"/>
            </a:endParaRPr>
          </a:p>
          <a:p>
            <a:pPr marL="742950" lvl="1" indent="-285750">
              <a:spcBef>
                <a:spcPts val="355"/>
              </a:spcBef>
              <a:spcAft>
                <a:spcPts val="0"/>
              </a:spcAft>
              <a:buFont typeface="Wingdings" panose="05000000000000000000" pitchFamily="2" charset="2"/>
              <a:buChar char=""/>
              <a:tabLst>
                <a:tab pos="1409065" algn="l"/>
              </a:tabLst>
            </a:pPr>
            <a:r>
              <a:rPr lang="en-GB" sz="2600" u="heavy" dirty="0">
                <a:effectLst/>
                <a:uFill>
                  <a:solidFill>
                    <a:srgbClr val="57C1B9"/>
                  </a:solidFill>
                </a:uFill>
                <a:ea typeface="Century Gothic" panose="020B0502020202020204" pitchFamily="34" charset="0"/>
                <a:cs typeface="Century Gothic" panose="020B0502020202020204" pitchFamily="34" charset="0"/>
                <a:hlinkClick r:id="rId4">
                  <a:extLst>
                    <a:ext uri="{A12FA001-AC4F-418D-AE19-62706E023703}">
                      <ahyp:hlinkClr xmlns:ahyp="http://schemas.microsoft.com/office/drawing/2018/hyperlinkcolor" val="tx"/>
                    </a:ext>
                  </a:extLst>
                </a:hlinkClick>
              </a:rPr>
              <a:t>Respiratory Rate</a:t>
            </a:r>
            <a:r>
              <a:rPr lang="en-GB" sz="2600" u="none" strike="noStrike" spc="-60" dirty="0">
                <a:effectLst/>
                <a:ea typeface="Century Gothic" panose="020B0502020202020204" pitchFamily="34" charset="0"/>
                <a:cs typeface="Century Gothic" panose="020B0502020202020204" pitchFamily="34" charset="0"/>
                <a:hlinkClick r:id="rId4">
                  <a:extLst>
                    <a:ext uri="{A12FA001-AC4F-418D-AE19-62706E023703}">
                      <ahyp:hlinkClr xmlns:ahyp="http://schemas.microsoft.com/office/drawing/2018/hyperlinkcolor" val="tx"/>
                    </a:ext>
                  </a:extLst>
                </a:hlinkClick>
              </a:rPr>
              <a:t> </a:t>
            </a:r>
            <a:r>
              <a:rPr lang="en-GB" sz="2600" dirty="0">
                <a:effectLst/>
                <a:ea typeface="Century Gothic" panose="020B0502020202020204" pitchFamily="34" charset="0"/>
                <a:cs typeface="Century Gothic" panose="020B0502020202020204" pitchFamily="34" charset="0"/>
              </a:rPr>
              <a:t>RR</a:t>
            </a:r>
          </a:p>
          <a:p>
            <a:pPr marL="1143000" lvl="2" indent="-228600">
              <a:spcBef>
                <a:spcPts val="370"/>
              </a:spcBef>
              <a:spcAft>
                <a:spcPts val="0"/>
              </a:spcAft>
              <a:buClr>
                <a:srgbClr val="89D0D5"/>
              </a:buClr>
              <a:buSzPts val="1250"/>
              <a:buFont typeface="Wingdings 3" panose="05040102010807070707" pitchFamily="18" charset="2"/>
              <a:buChar char=""/>
              <a:tabLst>
                <a:tab pos="1809115" algn="l"/>
              </a:tabLst>
            </a:pPr>
            <a:r>
              <a:rPr lang="en-GB" sz="2600" dirty="0">
                <a:effectLst/>
                <a:ea typeface="Wingdings 3" panose="05040102010807070707" pitchFamily="18" charset="2"/>
                <a:cs typeface="Wingdings 3" panose="05040102010807070707" pitchFamily="18" charset="2"/>
              </a:rPr>
              <a:t>Infant RR:</a:t>
            </a:r>
            <a:r>
              <a:rPr lang="en-GB" sz="2600" spc="15" dirty="0">
                <a:effectLst/>
                <a:ea typeface="Wingdings 3" panose="05040102010807070707" pitchFamily="18" charset="2"/>
                <a:cs typeface="Wingdings 3" panose="05040102010807070707" pitchFamily="18" charset="2"/>
              </a:rPr>
              <a:t> </a:t>
            </a:r>
            <a:r>
              <a:rPr lang="en-GB" sz="2600" dirty="0">
                <a:effectLst/>
                <a:ea typeface="Wingdings 3" panose="05040102010807070707" pitchFamily="18" charset="2"/>
                <a:cs typeface="Wingdings 3" panose="05040102010807070707" pitchFamily="18" charset="2"/>
              </a:rPr>
              <a:t>40</a:t>
            </a:r>
          </a:p>
          <a:p>
            <a:pPr marL="1143000" lvl="2" indent="-228600">
              <a:spcBef>
                <a:spcPts val="395"/>
              </a:spcBef>
              <a:spcAft>
                <a:spcPts val="0"/>
              </a:spcAft>
              <a:buClr>
                <a:srgbClr val="89D0D5"/>
              </a:buClr>
              <a:buSzPts val="1250"/>
              <a:buFont typeface="Wingdings 3" panose="05040102010807070707" pitchFamily="18" charset="2"/>
              <a:buChar char=""/>
              <a:tabLst>
                <a:tab pos="1809115" algn="l"/>
              </a:tabLst>
            </a:pPr>
            <a:r>
              <a:rPr lang="en-GB" sz="2600" dirty="0">
                <a:effectLst/>
                <a:ea typeface="Wingdings 3" panose="05040102010807070707" pitchFamily="18" charset="2"/>
                <a:cs typeface="Wingdings 3" panose="05040102010807070707" pitchFamily="18" charset="2"/>
              </a:rPr>
              <a:t>Preschool RR:</a:t>
            </a:r>
            <a:r>
              <a:rPr lang="en-GB" sz="2600" spc="25" dirty="0">
                <a:effectLst/>
                <a:ea typeface="Wingdings 3" panose="05040102010807070707" pitchFamily="18" charset="2"/>
                <a:cs typeface="Wingdings 3" panose="05040102010807070707" pitchFamily="18" charset="2"/>
              </a:rPr>
              <a:t> </a:t>
            </a:r>
            <a:r>
              <a:rPr lang="en-GB" sz="2600" dirty="0">
                <a:effectLst/>
                <a:ea typeface="Wingdings 3" panose="05040102010807070707" pitchFamily="18" charset="2"/>
                <a:cs typeface="Wingdings 3" panose="05040102010807070707" pitchFamily="18" charset="2"/>
              </a:rPr>
              <a:t>30</a:t>
            </a:r>
          </a:p>
          <a:p>
            <a:pPr marL="1143000" lvl="2" indent="-228600">
              <a:spcBef>
                <a:spcPts val="375"/>
              </a:spcBef>
              <a:spcAft>
                <a:spcPts val="0"/>
              </a:spcAft>
              <a:buClr>
                <a:srgbClr val="89D0D5"/>
              </a:buClr>
              <a:buSzPts val="1250"/>
              <a:buFont typeface="Wingdings 3" panose="05040102010807070707" pitchFamily="18" charset="2"/>
              <a:buChar char=""/>
              <a:tabLst>
                <a:tab pos="1809115" algn="l"/>
              </a:tabLst>
            </a:pPr>
            <a:r>
              <a:rPr lang="en-GB" sz="2600" dirty="0">
                <a:effectLst/>
                <a:ea typeface="Wingdings 3" panose="05040102010807070707" pitchFamily="18" charset="2"/>
                <a:cs typeface="Wingdings 3" panose="05040102010807070707" pitchFamily="18" charset="2"/>
              </a:rPr>
              <a:t>Adolescent RR:</a:t>
            </a:r>
            <a:r>
              <a:rPr lang="en-GB" sz="2600" spc="30" dirty="0">
                <a:effectLst/>
                <a:ea typeface="Wingdings 3" panose="05040102010807070707" pitchFamily="18" charset="2"/>
                <a:cs typeface="Wingdings 3" panose="05040102010807070707" pitchFamily="18" charset="2"/>
              </a:rPr>
              <a:t> </a:t>
            </a:r>
            <a:r>
              <a:rPr lang="en-GB" sz="2600" dirty="0">
                <a:effectLst/>
                <a:ea typeface="Wingdings 3" panose="05040102010807070707" pitchFamily="18" charset="2"/>
                <a:cs typeface="Wingdings 3" panose="05040102010807070707" pitchFamily="18" charset="2"/>
              </a:rPr>
              <a:t>20</a:t>
            </a:r>
          </a:p>
          <a:p>
            <a:endParaRPr lang="en-GB" sz="1500" dirty="0"/>
          </a:p>
        </p:txBody>
      </p:sp>
      <p:pic>
        <p:nvPicPr>
          <p:cNvPr id="8" name="image26.jpeg">
            <a:extLst>
              <a:ext uri="{FF2B5EF4-FFF2-40B4-BE49-F238E27FC236}">
                <a16:creationId xmlns:a16="http://schemas.microsoft.com/office/drawing/2014/main" id="{A0C49F9B-9F0B-421A-9A86-525DBA80D882}"/>
              </a:ext>
            </a:extLst>
          </p:cNvPr>
          <p:cNvPicPr/>
          <p:nvPr/>
        </p:nvPicPr>
        <p:blipFill>
          <a:blip r:embed="rId5" cstate="print"/>
          <a:stretch>
            <a:fillRect/>
          </a:stretch>
        </p:blipFill>
        <p:spPr>
          <a:xfrm>
            <a:off x="8024706" y="341381"/>
            <a:ext cx="3903591" cy="2757470"/>
          </a:xfrm>
          <a:prstGeom prst="rect">
            <a:avLst/>
          </a:prstGeom>
        </p:spPr>
      </p:pic>
      <p:pic>
        <p:nvPicPr>
          <p:cNvPr id="7" name="image25.jpeg">
            <a:extLst>
              <a:ext uri="{FF2B5EF4-FFF2-40B4-BE49-F238E27FC236}">
                <a16:creationId xmlns:a16="http://schemas.microsoft.com/office/drawing/2014/main" id="{AEE249AF-B2A0-4F5D-AB03-598C87B38EBE}"/>
              </a:ext>
            </a:extLst>
          </p:cNvPr>
          <p:cNvPicPr/>
          <p:nvPr/>
        </p:nvPicPr>
        <p:blipFill>
          <a:blip r:embed="rId6" cstate="print"/>
          <a:stretch>
            <a:fillRect/>
          </a:stretch>
        </p:blipFill>
        <p:spPr>
          <a:xfrm>
            <a:off x="8229600" y="3475764"/>
            <a:ext cx="3626777" cy="3161342"/>
          </a:xfrm>
          <a:prstGeom prst="rect">
            <a:avLst/>
          </a:prstGeom>
        </p:spPr>
      </p:pic>
    </p:spTree>
    <p:extLst>
      <p:ext uri="{BB962C8B-B14F-4D97-AF65-F5344CB8AC3E}">
        <p14:creationId xmlns:p14="http://schemas.microsoft.com/office/powerpoint/2010/main" val="3343818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AD86-CC2B-4091-BB21-07E2416CF3DD}"/>
              </a:ext>
            </a:extLst>
          </p:cNvPr>
          <p:cNvSpPr>
            <a:spLocks noGrp="1"/>
          </p:cNvSpPr>
          <p:nvPr>
            <p:ph type="title"/>
          </p:nvPr>
        </p:nvSpPr>
        <p:spPr>
          <a:xfrm>
            <a:off x="804998" y="371475"/>
            <a:ext cx="4803636" cy="800100"/>
          </a:xfrm>
        </p:spPr>
        <p:txBody>
          <a:bodyPr>
            <a:normAutofit fontScale="90000"/>
          </a:bodyPr>
          <a:lstStyle/>
          <a:p>
            <a:r>
              <a:rPr lang="en-GB" sz="37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Examination (</a:t>
            </a:r>
            <a:r>
              <a:rPr lang="en-GB" sz="3700" b="1" kern="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cont</a:t>
            </a:r>
            <a:r>
              <a:rPr lang="en-GB" sz="37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br>
              <a:rPr lang="en-GB" sz="37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br>
            <a:endParaRPr lang="en-GB" sz="3700" dirty="0">
              <a:solidFill>
                <a:srgbClr val="000000"/>
              </a:solidFill>
            </a:endParaRPr>
          </a:p>
        </p:txBody>
      </p:sp>
      <p:sp>
        <p:nvSpPr>
          <p:cNvPr id="3" name="Content Placeholder 2">
            <a:extLst>
              <a:ext uri="{FF2B5EF4-FFF2-40B4-BE49-F238E27FC236}">
                <a16:creationId xmlns:a16="http://schemas.microsoft.com/office/drawing/2014/main" id="{3D38C76F-3E20-4356-B872-FA0E59426981}"/>
              </a:ext>
            </a:extLst>
          </p:cNvPr>
          <p:cNvSpPr>
            <a:spLocks noGrp="1"/>
          </p:cNvSpPr>
          <p:nvPr>
            <p:ph idx="1"/>
          </p:nvPr>
        </p:nvSpPr>
        <p:spPr>
          <a:xfrm>
            <a:off x="200025" y="1171576"/>
            <a:ext cx="5311776" cy="5443538"/>
          </a:xfrm>
        </p:spPr>
        <p:txBody>
          <a:bodyPr anchor="ctr">
            <a:normAutofit/>
          </a:bodyPr>
          <a:lstStyle/>
          <a:p>
            <a:pPr marL="342900" lvl="0" indent="-342900" rtl="0">
              <a:spcBef>
                <a:spcPts val="2260"/>
              </a:spcBef>
              <a:buFont typeface="Wingdings" panose="05000000000000000000" pitchFamily="2" charset="2"/>
              <a:buChar char=""/>
              <a:tabLst>
                <a:tab pos="1008380" algn="l"/>
              </a:tabLst>
            </a:pPr>
            <a:r>
              <a:rPr lang="en-GB" sz="2400" b="1"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Cardiovascular:</a:t>
            </a:r>
          </a:p>
          <a:p>
            <a:pPr marL="742950" lvl="1" indent="-285750">
              <a:spcBef>
                <a:spcPts val="65"/>
              </a:spcBef>
              <a:spcAft>
                <a:spcPts val="0"/>
              </a:spcAft>
              <a:buFont typeface="Wingdings" panose="05000000000000000000" pitchFamily="2" charset="2"/>
              <a:buChar char=""/>
              <a:tabLst>
                <a:tab pos="1409065" algn="l"/>
              </a:tabLst>
            </a:pPr>
            <a:r>
              <a:rPr lang="en-GB" b="1"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Inspection:</a:t>
            </a:r>
            <a:endParaRPr lang="en-GB"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endParaRPr>
          </a:p>
          <a:p>
            <a:pPr marL="742950" lvl="1" indent="-285750">
              <a:spcBef>
                <a:spcPts val="85"/>
              </a:spcBef>
              <a:spcAft>
                <a:spcPts val="0"/>
              </a:spcAft>
              <a:buFont typeface="Wingdings" panose="05000000000000000000" pitchFamily="2" charset="2"/>
              <a:buChar char=""/>
              <a:tabLst>
                <a:tab pos="1409065" algn="l"/>
              </a:tabLst>
            </a:pPr>
            <a:r>
              <a:rPr lang="en-GB" b="1"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Palpation:</a:t>
            </a:r>
            <a:endParaRPr lang="en-GB"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endParaRPr>
          </a:p>
          <a:p>
            <a:pPr marL="742950" lvl="1" indent="-285750">
              <a:spcBef>
                <a:spcPts val="70"/>
              </a:spcBef>
              <a:spcAft>
                <a:spcPts val="0"/>
              </a:spcAft>
              <a:buFont typeface="Wingdings" panose="05000000000000000000" pitchFamily="2" charset="2"/>
              <a:buChar char=""/>
              <a:tabLst>
                <a:tab pos="1409065" algn="l"/>
              </a:tabLst>
            </a:pPr>
            <a:r>
              <a:rPr lang="en-GB" b="1"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Percussion?</a:t>
            </a:r>
            <a:endParaRPr lang="en-GB"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endParaRPr>
          </a:p>
          <a:p>
            <a:pPr marL="742950" lvl="1" indent="-285750">
              <a:spcBef>
                <a:spcPts val="70"/>
              </a:spcBef>
              <a:spcAft>
                <a:spcPts val="0"/>
              </a:spcAft>
              <a:buFont typeface="Wingdings" panose="05000000000000000000" pitchFamily="2" charset="2"/>
              <a:buChar char=""/>
              <a:tabLst>
                <a:tab pos="1409065" algn="l"/>
              </a:tabLst>
            </a:pPr>
            <a:r>
              <a:rPr lang="en-GB" b="1"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auscultation</a:t>
            </a:r>
            <a:endParaRPr lang="en-GB"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endParaRPr>
          </a:p>
          <a:p>
            <a:pPr marL="1143000" lvl="2" indent="-228600">
              <a:spcBef>
                <a:spcPts val="230"/>
              </a:spcBef>
              <a:spcAft>
                <a:spcPts val="0"/>
              </a:spcAft>
              <a:buClr>
                <a:srgbClr val="89D0D5"/>
              </a:buClr>
              <a:buSzPts val="1250"/>
              <a:buFont typeface="Wingdings 3" panose="05040102010807070707" pitchFamily="18" charset="2"/>
              <a:buChar char=""/>
              <a:tabLst>
                <a:tab pos="1809115" algn="l"/>
              </a:tabLst>
            </a:pPr>
            <a:r>
              <a:rPr lang="en-GB" sz="2400" b="1" dirty="0">
                <a:solidFill>
                  <a:srgbClr val="000000"/>
                </a:solidFill>
                <a:effectLst/>
                <a:latin typeface="Calibri" panose="020F0502020204030204" pitchFamily="34" charset="0"/>
                <a:ea typeface="Wingdings 3" panose="05040102010807070707" pitchFamily="18" charset="2"/>
                <a:cs typeface="Calibri" panose="020F0502020204030204" pitchFamily="34" charset="0"/>
              </a:rPr>
              <a:t>1st and 2nd heart</a:t>
            </a:r>
            <a:r>
              <a:rPr lang="en-GB" sz="2400" b="1" spc="-20" dirty="0">
                <a:solidFill>
                  <a:srgbClr val="000000"/>
                </a:solidFill>
                <a:effectLst/>
                <a:latin typeface="Calibri" panose="020F0502020204030204" pitchFamily="34" charset="0"/>
                <a:ea typeface="Wingdings 3" panose="05040102010807070707" pitchFamily="18" charset="2"/>
                <a:cs typeface="Calibri" panose="020F0502020204030204" pitchFamily="34" charset="0"/>
              </a:rPr>
              <a:t> </a:t>
            </a:r>
            <a:r>
              <a:rPr lang="en-GB" sz="2400" b="1" dirty="0">
                <a:solidFill>
                  <a:srgbClr val="000000"/>
                </a:solidFill>
                <a:effectLst/>
                <a:latin typeface="Calibri" panose="020F0502020204030204" pitchFamily="34" charset="0"/>
                <a:ea typeface="Wingdings 3" panose="05040102010807070707" pitchFamily="18" charset="2"/>
                <a:cs typeface="Calibri" panose="020F0502020204030204" pitchFamily="34" charset="0"/>
              </a:rPr>
              <a:t>sounds</a:t>
            </a:r>
            <a:endParaRPr lang="en-GB" sz="2400" dirty="0">
              <a:solidFill>
                <a:srgbClr val="000000"/>
              </a:solidFill>
              <a:effectLst/>
              <a:latin typeface="Calibri" panose="020F0502020204030204" pitchFamily="34" charset="0"/>
              <a:ea typeface="Wingdings 3" panose="05040102010807070707" pitchFamily="18" charset="2"/>
              <a:cs typeface="Calibri" panose="020F0502020204030204" pitchFamily="34" charset="0"/>
            </a:endParaRPr>
          </a:p>
          <a:p>
            <a:pPr marL="1143000" lvl="2" indent="-228600">
              <a:spcBef>
                <a:spcPts val="230"/>
              </a:spcBef>
              <a:spcAft>
                <a:spcPts val="0"/>
              </a:spcAft>
              <a:buClr>
                <a:srgbClr val="89D0D5"/>
              </a:buClr>
              <a:buSzPts val="1250"/>
              <a:buFont typeface="Wingdings 3" panose="05040102010807070707" pitchFamily="18" charset="2"/>
              <a:buChar char=""/>
              <a:tabLst>
                <a:tab pos="1809115" algn="l"/>
              </a:tabLst>
            </a:pPr>
            <a:r>
              <a:rPr lang="en-GB" sz="2400" b="1" dirty="0">
                <a:solidFill>
                  <a:srgbClr val="000000"/>
                </a:solidFill>
                <a:effectLst/>
                <a:latin typeface="Calibri" panose="020F0502020204030204" pitchFamily="34" charset="0"/>
                <a:ea typeface="Wingdings 3" panose="05040102010807070707" pitchFamily="18" charset="2"/>
                <a:cs typeface="Calibri" panose="020F0502020204030204" pitchFamily="34" charset="0"/>
              </a:rPr>
              <a:t>3rd (gallop) and 4th</a:t>
            </a:r>
            <a:endParaRPr lang="en-GB" sz="2400" dirty="0">
              <a:solidFill>
                <a:srgbClr val="000000"/>
              </a:solidFill>
              <a:effectLst/>
              <a:latin typeface="Calibri" panose="020F0502020204030204" pitchFamily="34" charset="0"/>
              <a:ea typeface="Wingdings 3" panose="05040102010807070707" pitchFamily="18" charset="2"/>
              <a:cs typeface="Calibri" panose="020F0502020204030204" pitchFamily="34" charset="0"/>
            </a:endParaRPr>
          </a:p>
          <a:p>
            <a:pPr marL="742950" marR="2805430" lvl="1" indent="-285750">
              <a:spcBef>
                <a:spcPts val="820"/>
              </a:spcBef>
              <a:spcAft>
                <a:spcPts val="0"/>
              </a:spcAft>
              <a:buFont typeface="Wingdings" panose="05000000000000000000" pitchFamily="2" charset="2"/>
              <a:buChar char=""/>
              <a:tabLst>
                <a:tab pos="1409065" algn="l"/>
                <a:tab pos="2967990" algn="l"/>
              </a:tabLst>
            </a:pPr>
            <a:r>
              <a:rPr lang="en-GB" b="1"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murmur: site, phase, duration, </a:t>
            </a:r>
            <a:r>
              <a:rPr lang="en-GB" b="1" dirty="0">
                <a:solidFill>
                  <a:srgbClr val="000000"/>
                </a:solidFill>
                <a:latin typeface="Calibri" panose="020F0502020204030204" pitchFamily="34" charset="0"/>
                <a:ea typeface="Century Gothic" panose="020B0502020202020204" pitchFamily="34" charset="0"/>
                <a:cs typeface="Calibri" panose="020F0502020204030204" pitchFamily="34" charset="0"/>
              </a:rPr>
              <a:t> </a:t>
            </a:r>
            <a:r>
              <a:rPr lang="en-GB" b="1"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radiation, Intensity, grade</a:t>
            </a:r>
            <a:endParaRPr lang="en-GB"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endParaRPr>
          </a:p>
          <a:p>
            <a:pPr marL="742950" lvl="1" indent="-285750">
              <a:spcBef>
                <a:spcPts val="230"/>
              </a:spcBef>
              <a:spcAft>
                <a:spcPts val="0"/>
              </a:spcAft>
              <a:buFont typeface="Wingdings" panose="05000000000000000000" pitchFamily="2" charset="2"/>
              <a:buChar char=""/>
              <a:tabLst>
                <a:tab pos="1409065" algn="l"/>
              </a:tabLst>
            </a:pPr>
            <a:r>
              <a:rPr lang="en-GB" b="1"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clicks</a:t>
            </a:r>
            <a:endParaRPr lang="en-GB"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endParaRPr>
          </a:p>
          <a:p>
            <a:pPr marL="742950" lvl="1" indent="-285750">
              <a:spcBef>
                <a:spcPts val="75"/>
              </a:spcBef>
              <a:spcAft>
                <a:spcPts val="0"/>
              </a:spcAft>
              <a:buFont typeface="Wingdings" panose="05000000000000000000" pitchFamily="2" charset="2"/>
              <a:buChar char=""/>
              <a:tabLst>
                <a:tab pos="1409065" algn="l"/>
                <a:tab pos="2494280" algn="l"/>
              </a:tabLst>
            </a:pPr>
            <a:r>
              <a:rPr lang="en-GB" b="1"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bruit: liver, renal,</a:t>
            </a:r>
            <a:r>
              <a:rPr lang="en-GB" b="1" spc="5"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 </a:t>
            </a:r>
            <a:r>
              <a:rPr lang="en-GB" b="1"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brain</a:t>
            </a:r>
            <a:endParaRPr lang="en-GB" dirty="0">
              <a:solidFill>
                <a:srgbClr val="000000"/>
              </a:solidFill>
              <a:effectLst/>
              <a:latin typeface="Calibri" panose="020F0502020204030204" pitchFamily="34" charset="0"/>
              <a:ea typeface="Century Gothic" panose="020B0502020202020204" pitchFamily="34" charset="0"/>
              <a:cs typeface="Calibri" panose="020F0502020204030204" pitchFamily="34" charset="0"/>
            </a:endParaRPr>
          </a:p>
          <a:p>
            <a:endParaRPr lang="en-GB" sz="1400" dirty="0">
              <a:solidFill>
                <a:srgbClr val="000000"/>
              </a:solidFill>
            </a:endParaRPr>
          </a:p>
        </p:txBody>
      </p:sp>
      <p:pic>
        <p:nvPicPr>
          <p:cNvPr id="5" name="Picture 4" descr="A person smiling for the camera&#10;&#10;Description automatically generated">
            <a:extLst>
              <a:ext uri="{FF2B5EF4-FFF2-40B4-BE49-F238E27FC236}">
                <a16:creationId xmlns:a16="http://schemas.microsoft.com/office/drawing/2014/main" id="{389EFD78-BC28-43C8-9E11-FEFB57042E4C}"/>
              </a:ext>
            </a:extLst>
          </p:cNvPr>
          <p:cNvPicPr>
            <a:picLocks noChangeAspect="1"/>
          </p:cNvPicPr>
          <p:nvPr/>
        </p:nvPicPr>
        <p:blipFill rotWithShape="1">
          <a:blip r:embed="rId2">
            <a:extLst>
              <a:ext uri="{28A0092B-C50C-407E-A947-70E740481C1C}">
                <a14:useLocalDpi xmlns:a14="http://schemas.microsoft.com/office/drawing/2010/main" val="0"/>
              </a:ext>
            </a:extLst>
          </a:blip>
          <a:srcRect r="3" b="564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404215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C9C2-7E3E-4011-9633-303320BB79EC}"/>
              </a:ext>
            </a:extLst>
          </p:cNvPr>
          <p:cNvSpPr>
            <a:spLocks noGrp="1"/>
          </p:cNvSpPr>
          <p:nvPr>
            <p:ph type="title"/>
          </p:nvPr>
        </p:nvSpPr>
        <p:spPr>
          <a:xfrm>
            <a:off x="838200" y="365125"/>
            <a:ext cx="10515600" cy="671195"/>
          </a:xfrm>
        </p:spPr>
        <p:txBody>
          <a:bodyPr>
            <a:normAutofit/>
          </a:bodyPr>
          <a:lstStyle/>
          <a:p>
            <a:pPr algn="ctr"/>
            <a:r>
              <a:rPr lang="en-GB" sz="3200" b="1" dirty="0"/>
              <a:t>Physical examination</a:t>
            </a:r>
            <a:r>
              <a:rPr lang="en-GB" sz="3200" dirty="0"/>
              <a:t> </a:t>
            </a:r>
          </a:p>
        </p:txBody>
      </p:sp>
      <p:sp>
        <p:nvSpPr>
          <p:cNvPr id="3" name="Content Placeholder 2">
            <a:extLst>
              <a:ext uri="{FF2B5EF4-FFF2-40B4-BE49-F238E27FC236}">
                <a16:creationId xmlns:a16="http://schemas.microsoft.com/office/drawing/2014/main" id="{75BA961C-1FD2-4767-B1FA-0F08E8B2FA8C}"/>
              </a:ext>
            </a:extLst>
          </p:cNvPr>
          <p:cNvSpPr>
            <a:spLocks noGrp="1"/>
          </p:cNvSpPr>
          <p:nvPr>
            <p:ph idx="1"/>
          </p:nvPr>
        </p:nvSpPr>
        <p:spPr>
          <a:xfrm>
            <a:off x="182880" y="1036320"/>
            <a:ext cx="11795760" cy="5709920"/>
          </a:xfrm>
        </p:spPr>
        <p:txBody>
          <a:bodyPr>
            <a:normAutofit lnSpcReduction="10000"/>
          </a:bodyPr>
          <a:lstStyle/>
          <a:p>
            <a:endParaRPr lang="en-GB" sz="2400" dirty="0"/>
          </a:p>
          <a:p>
            <a:r>
              <a:rPr lang="en-GB" sz="2000" dirty="0">
                <a:latin typeface="Calibri" panose="020F0502020204030204" pitchFamily="34" charset="0"/>
                <a:cs typeface="Calibri" panose="020F0502020204030204" pitchFamily="34" charset="0"/>
              </a:rPr>
              <a:t>Gain paediatric patient cooperation. (toys, distracting objects, and pictures). chewable snacks or liquid refreshments can be used .</a:t>
            </a:r>
          </a:p>
          <a:p>
            <a:pPr marL="0" indent="0">
              <a:buNone/>
            </a:pP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If child &gt;4 Y fails to cooperate for an examination, even in the presence of caregiver, it may be due to earlier traumatic encounter between the patient and another examiner or a failure on the part of the current examining clinician to use the correct approach or </a:t>
            </a:r>
            <a:r>
              <a:rPr lang="en-GB" sz="2000" dirty="0"/>
              <a:t>an underlying psychosocial problem </a:t>
            </a:r>
            <a:r>
              <a:rPr lang="en-GB" sz="2000" dirty="0">
                <a:latin typeface="Calibri" panose="020F0502020204030204" pitchFamily="34" charset="0"/>
                <a:cs typeface="Calibri" panose="020F0502020204030204" pitchFamily="34" charset="0"/>
              </a:rPr>
              <a:t>.</a:t>
            </a:r>
          </a:p>
          <a:p>
            <a:pPr marL="0" indent="0">
              <a:buNone/>
            </a:pPr>
            <a:endParaRPr lang="en-GB" sz="2000" dirty="0">
              <a:latin typeface="Calibri" panose="020F0502020204030204" pitchFamily="34" charset="0"/>
              <a:cs typeface="Calibri" panose="020F0502020204030204" pitchFamily="34" charset="0"/>
            </a:endParaRPr>
          </a:p>
          <a:p>
            <a:r>
              <a:rPr lang="en-GB" sz="2000" dirty="0"/>
              <a:t>For patients old enough to understand but who appear apprehensive, the examiner should explain what is going to be done during the examination and allow them to look at and touch any of the instruments to be used. Older patients should be warned in advance of potential pain or discomfort.</a:t>
            </a:r>
          </a:p>
          <a:p>
            <a:pPr marL="0" indent="0">
              <a:buNone/>
            </a:pPr>
            <a:endParaRPr lang="en-GB" sz="2000" dirty="0"/>
          </a:p>
          <a:p>
            <a:endParaRPr lang="en-GB" sz="2000" dirty="0">
              <a:latin typeface="Calibri" panose="020F0502020204030204" pitchFamily="34" charset="0"/>
              <a:cs typeface="Calibri" panose="020F0502020204030204" pitchFamily="34" charset="0"/>
            </a:endParaRPr>
          </a:p>
          <a:p>
            <a:pPr marL="0" indent="0">
              <a:buNone/>
            </a:pPr>
            <a:r>
              <a:rPr lang="en-GB" sz="2400" dirty="0"/>
              <a:t> </a:t>
            </a:r>
          </a:p>
        </p:txBody>
      </p:sp>
    </p:spTree>
    <p:extLst>
      <p:ext uri="{BB962C8B-B14F-4D97-AF65-F5344CB8AC3E}">
        <p14:creationId xmlns:p14="http://schemas.microsoft.com/office/powerpoint/2010/main" val="2342108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0671B6-548D-4001-B0CC-8DEFA35CB0CF}"/>
              </a:ext>
            </a:extLst>
          </p:cNvPr>
          <p:cNvSpPr>
            <a:spLocks noGrp="1"/>
          </p:cNvSpPr>
          <p:nvPr>
            <p:ph type="title"/>
          </p:nvPr>
        </p:nvSpPr>
        <p:spPr>
          <a:xfrm>
            <a:off x="838200" y="365125"/>
            <a:ext cx="10515600" cy="986155"/>
          </a:xfrm>
        </p:spPr>
        <p:txBody>
          <a:bodyPr>
            <a:normAutofit fontScale="90000"/>
          </a:bodyPr>
          <a:lstStyle/>
          <a:p>
            <a:pPr algn="ctr"/>
            <a:r>
              <a:rPr lang="en-GB" sz="3600" kern="0" dirty="0">
                <a:solidFill>
                  <a:srgbClr val="000000"/>
                </a:solidFill>
                <a:effectLst/>
                <a:latin typeface="Cambria" panose="02040503050406030204" pitchFamily="18" charset="0"/>
                <a:ea typeface="Cambria" panose="02040503050406030204" pitchFamily="18" charset="0"/>
                <a:cs typeface="Century Gothic" panose="020B0502020202020204" pitchFamily="34" charset="0"/>
              </a:rPr>
              <a:t>Examination (</a:t>
            </a:r>
            <a:r>
              <a:rPr lang="en-GB" sz="3600" kern="0" dirty="0" err="1">
                <a:solidFill>
                  <a:srgbClr val="000000"/>
                </a:solidFill>
                <a:effectLst/>
                <a:latin typeface="Cambria" panose="02040503050406030204" pitchFamily="18" charset="0"/>
                <a:ea typeface="Cambria" panose="02040503050406030204" pitchFamily="18" charset="0"/>
                <a:cs typeface="Century Gothic" panose="020B0502020202020204" pitchFamily="34" charset="0"/>
              </a:rPr>
              <a:t>cont</a:t>
            </a:r>
            <a:r>
              <a:rPr lang="en-GB" sz="3600" kern="0" dirty="0">
                <a:solidFill>
                  <a:srgbClr val="000000"/>
                </a:solidFill>
                <a:effectLst/>
                <a:latin typeface="Cambria" panose="02040503050406030204" pitchFamily="18" charset="0"/>
                <a:ea typeface="Cambria" panose="02040503050406030204" pitchFamily="18" charset="0"/>
                <a:cs typeface="Century Gothic" panose="020B0502020202020204" pitchFamily="34" charset="0"/>
              </a:rPr>
              <a:t>)</a:t>
            </a:r>
            <a:br>
              <a:rPr lang="en-GB" sz="44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pic>
        <p:nvPicPr>
          <p:cNvPr id="11" name="Content Placeholder 10" descr="A close up of a person&#10;&#10;Description automatically generated">
            <a:extLst>
              <a:ext uri="{FF2B5EF4-FFF2-40B4-BE49-F238E27FC236}">
                <a16:creationId xmlns:a16="http://schemas.microsoft.com/office/drawing/2014/main" id="{B9267AFE-572E-4096-9A01-CB57F3EE5E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706952"/>
            <a:ext cx="4183062" cy="2788708"/>
          </a:xfrm>
        </p:spPr>
      </p:pic>
      <p:pic>
        <p:nvPicPr>
          <p:cNvPr id="8" name="Content Placeholder 7" descr="A picture containing clothing, shirt&#10;&#10;Description automatically generated">
            <a:extLst>
              <a:ext uri="{FF2B5EF4-FFF2-40B4-BE49-F238E27FC236}">
                <a16:creationId xmlns:a16="http://schemas.microsoft.com/office/drawing/2014/main" id="{F8FB4AD0-581B-4D5B-A939-1AB2B6E94C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3204596"/>
            <a:ext cx="4184650" cy="1793421"/>
          </a:xfrm>
        </p:spPr>
      </p:pic>
    </p:spTree>
    <p:extLst>
      <p:ext uri="{BB962C8B-B14F-4D97-AF65-F5344CB8AC3E}">
        <p14:creationId xmlns:p14="http://schemas.microsoft.com/office/powerpoint/2010/main" val="3480299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E740-A730-479B-9068-AA6BA4B43550}"/>
              </a:ext>
            </a:extLst>
          </p:cNvPr>
          <p:cNvSpPr>
            <a:spLocks noGrp="1"/>
          </p:cNvSpPr>
          <p:nvPr>
            <p:ph type="title"/>
          </p:nvPr>
        </p:nvSpPr>
        <p:spPr>
          <a:xfrm>
            <a:off x="838200" y="365125"/>
            <a:ext cx="10515600" cy="813435"/>
          </a:xfrm>
        </p:spPr>
        <p:txBody>
          <a:bodyPr>
            <a:normAutofit fontScale="90000"/>
          </a:bodyPr>
          <a:lstStyle/>
          <a:p>
            <a:pPr algn="ctr"/>
            <a:r>
              <a:rPr lang="en-GB" sz="3600" kern="0" dirty="0">
                <a:solidFill>
                  <a:srgbClr val="000000"/>
                </a:solidFill>
                <a:effectLst/>
                <a:latin typeface="Cambria" panose="02040503050406030204" pitchFamily="18" charset="0"/>
                <a:ea typeface="Cambria" panose="02040503050406030204" pitchFamily="18" charset="0"/>
                <a:cs typeface="Century Gothic" panose="020B0502020202020204" pitchFamily="34" charset="0"/>
              </a:rPr>
              <a:t>Examination (</a:t>
            </a:r>
            <a:r>
              <a:rPr lang="en-GB" sz="3600" kern="0" dirty="0" err="1">
                <a:solidFill>
                  <a:srgbClr val="000000"/>
                </a:solidFill>
                <a:effectLst/>
                <a:latin typeface="Cambria" panose="02040503050406030204" pitchFamily="18" charset="0"/>
                <a:ea typeface="Cambria" panose="02040503050406030204" pitchFamily="18" charset="0"/>
                <a:cs typeface="Century Gothic" panose="020B0502020202020204" pitchFamily="34" charset="0"/>
              </a:rPr>
              <a:t>cont</a:t>
            </a:r>
            <a:r>
              <a:rPr lang="en-GB" sz="3600" kern="0" dirty="0">
                <a:solidFill>
                  <a:srgbClr val="000000"/>
                </a:solidFill>
                <a:effectLst/>
                <a:latin typeface="Cambria" panose="02040503050406030204" pitchFamily="18" charset="0"/>
                <a:ea typeface="Cambria" panose="02040503050406030204" pitchFamily="18" charset="0"/>
                <a:cs typeface="Century Gothic" panose="020B0502020202020204" pitchFamily="34" charset="0"/>
              </a:rPr>
              <a:t>)</a:t>
            </a:r>
            <a:br>
              <a:rPr lang="en-GB" sz="44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pic>
        <p:nvPicPr>
          <p:cNvPr id="10" name="Content Placeholder 9" descr="A picture containing person, indoor, baby, child&#10;&#10;Description automatically generated">
            <a:extLst>
              <a:ext uri="{FF2B5EF4-FFF2-40B4-BE49-F238E27FC236}">
                <a16:creationId xmlns:a16="http://schemas.microsoft.com/office/drawing/2014/main" id="{640BAC7B-0E1E-42ED-839D-41A2E8E868F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924820"/>
            <a:ext cx="4183062" cy="2352972"/>
          </a:xfrm>
        </p:spPr>
      </p:pic>
      <p:pic>
        <p:nvPicPr>
          <p:cNvPr id="7" name="Content Placeholder 6" descr="A person wearing a mask&#10;&#10;Description automatically generated">
            <a:extLst>
              <a:ext uri="{FF2B5EF4-FFF2-40B4-BE49-F238E27FC236}">
                <a16:creationId xmlns:a16="http://schemas.microsoft.com/office/drawing/2014/main" id="{58125B20-2FE8-4ED1-9EB0-8018B2ED18D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433018"/>
            <a:ext cx="4184650" cy="3336577"/>
          </a:xfrm>
        </p:spPr>
      </p:pic>
    </p:spTree>
    <p:extLst>
      <p:ext uri="{BB962C8B-B14F-4D97-AF65-F5344CB8AC3E}">
        <p14:creationId xmlns:p14="http://schemas.microsoft.com/office/powerpoint/2010/main" val="164008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62D2B6-B8DE-445F-BBDA-60C478CD10F7}"/>
              </a:ext>
            </a:extLst>
          </p:cNvPr>
          <p:cNvSpPr>
            <a:spLocks noGrp="1"/>
          </p:cNvSpPr>
          <p:nvPr>
            <p:ph type="title"/>
          </p:nvPr>
        </p:nvSpPr>
        <p:spPr>
          <a:xfrm>
            <a:off x="838200" y="365125"/>
            <a:ext cx="10515600" cy="644333"/>
          </a:xfrm>
        </p:spPr>
        <p:txBody>
          <a:bodyPr>
            <a:normAutofit/>
          </a:bodyPr>
          <a:lstStyle/>
          <a:p>
            <a:pPr algn="ctr"/>
            <a:r>
              <a:rPr lang="en-GB" sz="32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Examination (</a:t>
            </a:r>
            <a:r>
              <a:rPr lang="en-GB" sz="3200" b="1" kern="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cont</a:t>
            </a:r>
            <a:r>
              <a:rPr lang="en-GB" sz="32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GB" sz="3200" dirty="0"/>
          </a:p>
        </p:txBody>
      </p:sp>
      <p:sp>
        <p:nvSpPr>
          <p:cNvPr id="5" name="Content Placeholder 4">
            <a:extLst>
              <a:ext uri="{FF2B5EF4-FFF2-40B4-BE49-F238E27FC236}">
                <a16:creationId xmlns:a16="http://schemas.microsoft.com/office/drawing/2014/main" id="{82B709F3-5685-42A4-A873-75E5FD5050DD}"/>
              </a:ext>
            </a:extLst>
          </p:cNvPr>
          <p:cNvSpPr>
            <a:spLocks noGrp="1"/>
          </p:cNvSpPr>
          <p:nvPr>
            <p:ph sz="half" idx="1"/>
          </p:nvPr>
        </p:nvSpPr>
        <p:spPr>
          <a:xfrm>
            <a:off x="264160" y="1117600"/>
            <a:ext cx="7244080" cy="5059363"/>
          </a:xfrm>
        </p:spPr>
        <p:txBody>
          <a:bodyPr>
            <a:normAutofit fontScale="47500" lnSpcReduction="20000"/>
          </a:bodyPr>
          <a:lstStyle/>
          <a:p>
            <a:pPr marL="0" indent="0" algn="l">
              <a:buNone/>
            </a:pPr>
            <a:r>
              <a:rPr lang="en-GB" sz="3200" i="0" u="sng" dirty="0">
                <a:solidFill>
                  <a:srgbClr val="193552"/>
                </a:solidFill>
                <a:effectLst/>
              </a:rPr>
              <a:t>Assess tracheal position</a:t>
            </a:r>
          </a:p>
          <a:p>
            <a:pPr algn="l"/>
            <a:r>
              <a:rPr lang="en-GB" sz="3200" i="0" dirty="0">
                <a:solidFill>
                  <a:srgbClr val="444444"/>
                </a:solidFill>
                <a:effectLst/>
              </a:rPr>
              <a:t>Gently assess the position of the trachea, which should be central in healthy individuals:</a:t>
            </a:r>
          </a:p>
          <a:p>
            <a:pPr algn="l"/>
            <a:r>
              <a:rPr lang="en-GB" sz="3200" i="0" dirty="0">
                <a:solidFill>
                  <a:srgbClr val="444444"/>
                </a:solidFill>
                <a:effectLst/>
              </a:rPr>
              <a:t>1. Ensure patient’s neck musculature is relaxed by asking them to position their chin slightly downwards.</a:t>
            </a:r>
          </a:p>
          <a:p>
            <a:pPr algn="l"/>
            <a:r>
              <a:rPr lang="en-GB" sz="3200" i="0" dirty="0">
                <a:solidFill>
                  <a:srgbClr val="444444"/>
                </a:solidFill>
                <a:effectLst/>
              </a:rPr>
              <a:t>2. Dip your index finger into the thorax beside the trachea.</a:t>
            </a:r>
          </a:p>
          <a:p>
            <a:pPr algn="l"/>
            <a:r>
              <a:rPr lang="en-GB" sz="3200" i="0" dirty="0">
                <a:solidFill>
                  <a:srgbClr val="444444"/>
                </a:solidFill>
                <a:effectLst/>
              </a:rPr>
              <a:t>3. Gently apply side pressure to locate the border of the trachea.</a:t>
            </a:r>
          </a:p>
          <a:p>
            <a:pPr algn="l"/>
            <a:r>
              <a:rPr lang="en-GB" sz="3200" i="0" dirty="0">
                <a:solidFill>
                  <a:srgbClr val="444444"/>
                </a:solidFill>
                <a:effectLst/>
              </a:rPr>
              <a:t>4. Compare this space to the other side of the trachea using the same process.</a:t>
            </a:r>
          </a:p>
          <a:p>
            <a:pPr algn="l"/>
            <a:r>
              <a:rPr lang="en-GB" sz="3200" i="0" dirty="0">
                <a:solidFill>
                  <a:srgbClr val="444444"/>
                </a:solidFill>
                <a:effectLst/>
              </a:rPr>
              <a:t>5. A difference in the amount of space between the sides suggests the presence of tracheal deviation.</a:t>
            </a:r>
          </a:p>
          <a:p>
            <a:pPr algn="l">
              <a:buFont typeface="Arial" panose="020B0604020202020204" pitchFamily="34" charset="0"/>
              <a:buChar char="•"/>
            </a:pPr>
            <a:r>
              <a:rPr lang="en-GB" sz="3200" b="1" i="0" dirty="0">
                <a:effectLst/>
              </a:rPr>
              <a:t>Causes of tracheal deviation: </a:t>
            </a:r>
          </a:p>
          <a:p>
            <a:pPr algn="l">
              <a:buFont typeface="Wingdings" panose="05000000000000000000" pitchFamily="2" charset="2"/>
              <a:buChar char="Ø"/>
            </a:pPr>
            <a:r>
              <a:rPr lang="en-GB" sz="3200" b="1" i="0" dirty="0">
                <a:effectLst/>
              </a:rPr>
              <a:t> </a:t>
            </a:r>
            <a:r>
              <a:rPr lang="en-GB" sz="3200" b="1" i="0" dirty="0">
                <a:solidFill>
                  <a:srgbClr val="424040"/>
                </a:solidFill>
                <a:effectLst/>
              </a:rPr>
              <a:t>Away</a:t>
            </a:r>
            <a:r>
              <a:rPr lang="en-GB" sz="3200" b="0" i="0" dirty="0">
                <a:solidFill>
                  <a:srgbClr val="424040"/>
                </a:solidFill>
                <a:effectLst/>
              </a:rPr>
              <a:t> : </a:t>
            </a:r>
            <a:r>
              <a:rPr lang="en-GB" sz="3200" b="1" i="0" dirty="0">
                <a:solidFill>
                  <a:srgbClr val="424040"/>
                </a:solidFill>
                <a:effectLst/>
              </a:rPr>
              <a:t>tension</a:t>
            </a:r>
            <a:r>
              <a:rPr lang="en-GB" sz="3200" b="0" i="0" dirty="0">
                <a:solidFill>
                  <a:srgbClr val="424040"/>
                </a:solidFill>
                <a:effectLst/>
              </a:rPr>
              <a:t> </a:t>
            </a:r>
            <a:r>
              <a:rPr lang="en-GB" sz="3200" b="1" i="0" dirty="0">
                <a:solidFill>
                  <a:srgbClr val="424040"/>
                </a:solidFill>
                <a:effectLst/>
              </a:rPr>
              <a:t>pneumothorax</a:t>
            </a:r>
            <a:r>
              <a:rPr lang="en-GB" sz="3200" b="0" i="0" dirty="0">
                <a:solidFill>
                  <a:srgbClr val="424040"/>
                </a:solidFill>
                <a:effectLst/>
              </a:rPr>
              <a:t> and </a:t>
            </a:r>
            <a:r>
              <a:rPr lang="en-GB" sz="3200" b="1" i="0" dirty="0">
                <a:solidFill>
                  <a:srgbClr val="424040"/>
                </a:solidFill>
                <a:effectLst/>
              </a:rPr>
              <a:t>large pleural effusions</a:t>
            </a:r>
            <a:r>
              <a:rPr lang="en-GB" sz="3200" b="0" i="0" dirty="0">
                <a:solidFill>
                  <a:srgbClr val="424040"/>
                </a:solidFill>
                <a:effectLst/>
              </a:rPr>
              <a:t>.</a:t>
            </a:r>
          </a:p>
          <a:p>
            <a:pPr algn="l">
              <a:buFont typeface="Wingdings" panose="05000000000000000000" pitchFamily="2" charset="2"/>
              <a:buChar char="Ø"/>
            </a:pPr>
            <a:r>
              <a:rPr lang="en-GB" sz="3200" b="1" i="0" dirty="0">
                <a:solidFill>
                  <a:srgbClr val="424040"/>
                </a:solidFill>
                <a:effectLst/>
              </a:rPr>
              <a:t>Towards</a:t>
            </a:r>
            <a:r>
              <a:rPr lang="en-GB" sz="3200" b="0" i="0" dirty="0">
                <a:solidFill>
                  <a:srgbClr val="424040"/>
                </a:solidFill>
                <a:effectLst/>
              </a:rPr>
              <a:t> </a:t>
            </a:r>
            <a:r>
              <a:rPr lang="en-GB" sz="3200" b="1" i="0" dirty="0">
                <a:solidFill>
                  <a:srgbClr val="424040"/>
                </a:solidFill>
                <a:effectLst/>
              </a:rPr>
              <a:t>lobar collapse</a:t>
            </a:r>
            <a:r>
              <a:rPr lang="en-GB" sz="3200" b="0" i="0" dirty="0">
                <a:solidFill>
                  <a:srgbClr val="424040"/>
                </a:solidFill>
                <a:effectLst/>
              </a:rPr>
              <a:t> and </a:t>
            </a:r>
            <a:r>
              <a:rPr lang="en-GB" sz="3200" b="1" i="0" dirty="0">
                <a:solidFill>
                  <a:srgbClr val="424040"/>
                </a:solidFill>
                <a:effectLst/>
              </a:rPr>
              <a:t>pneumonectomy</a:t>
            </a:r>
            <a:r>
              <a:rPr lang="en-GB" sz="3200" b="0" i="0" dirty="0">
                <a:solidFill>
                  <a:srgbClr val="424040"/>
                </a:solidFill>
                <a:effectLst/>
              </a:rPr>
              <a:t>.</a:t>
            </a:r>
          </a:p>
          <a:p>
            <a:pPr algn="l">
              <a:buFont typeface="Wingdings" panose="05000000000000000000" pitchFamily="2" charset="2"/>
              <a:buChar char="v"/>
            </a:pPr>
            <a:r>
              <a:rPr lang="en-GB" sz="3200" b="0" i="0" dirty="0">
                <a:solidFill>
                  <a:srgbClr val="424040"/>
                </a:solidFill>
                <a:effectLst/>
              </a:rPr>
              <a:t>Palpation of the trachea can be uncomfortable, so warn the patient and apply a gentle technique.</a:t>
            </a:r>
          </a:p>
          <a:p>
            <a:pPr algn="l"/>
            <a:endParaRPr lang="en-GB" sz="3100" b="1" i="0" dirty="0">
              <a:effectLst/>
            </a:endParaRPr>
          </a:p>
          <a:p>
            <a:endParaRPr lang="en-GB" dirty="0"/>
          </a:p>
        </p:txBody>
      </p:sp>
      <p:pic>
        <p:nvPicPr>
          <p:cNvPr id="8" name="Content Placeholder 7">
            <a:extLst>
              <a:ext uri="{FF2B5EF4-FFF2-40B4-BE49-F238E27FC236}">
                <a16:creationId xmlns:a16="http://schemas.microsoft.com/office/drawing/2014/main" id="{76068F24-629D-4887-9DF3-4FD0A331EEB9}"/>
              </a:ext>
            </a:extLst>
          </p:cNvPr>
          <p:cNvPicPr>
            <a:picLocks noGrp="1" noChangeAspect="1"/>
          </p:cNvPicPr>
          <p:nvPr>
            <p:ph sz="half" idx="2"/>
          </p:nvPr>
        </p:nvPicPr>
        <p:blipFill>
          <a:blip r:embed="rId2"/>
          <a:stretch>
            <a:fillRect/>
          </a:stretch>
        </p:blipFill>
        <p:spPr>
          <a:xfrm>
            <a:off x="7828034" y="2032126"/>
            <a:ext cx="4218798" cy="3694496"/>
          </a:xfrm>
        </p:spPr>
      </p:pic>
    </p:spTree>
    <p:extLst>
      <p:ext uri="{BB962C8B-B14F-4D97-AF65-F5344CB8AC3E}">
        <p14:creationId xmlns:p14="http://schemas.microsoft.com/office/powerpoint/2010/main" val="1649872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8DE8-382A-4F9E-96E8-EC1C7A131416}"/>
              </a:ext>
            </a:extLst>
          </p:cNvPr>
          <p:cNvSpPr>
            <a:spLocks noGrp="1"/>
          </p:cNvSpPr>
          <p:nvPr>
            <p:ph type="title"/>
          </p:nvPr>
        </p:nvSpPr>
        <p:spPr>
          <a:xfrm>
            <a:off x="438913" y="859536"/>
            <a:ext cx="4832802" cy="1243584"/>
          </a:xfrm>
        </p:spPr>
        <p:txBody>
          <a:bodyPr vert="horz" lIns="91440" tIns="45720" rIns="91440" bIns="45720" rtlCol="0" anchor="ctr">
            <a:normAutofit/>
          </a:bodyPr>
          <a:lstStyle/>
          <a:p>
            <a:r>
              <a:rPr lang="en-US" sz="3400" b="0" i="0">
                <a:effectLst/>
              </a:rPr>
              <a:t>Palpate</a:t>
            </a:r>
            <a:endParaRPr lang="en-US" sz="3400"/>
          </a:p>
        </p:txBody>
      </p:sp>
      <p:sp>
        <p:nvSpPr>
          <p:cNvPr id="3" name="Content Placeholder 2">
            <a:extLst>
              <a:ext uri="{FF2B5EF4-FFF2-40B4-BE49-F238E27FC236}">
                <a16:creationId xmlns:a16="http://schemas.microsoft.com/office/drawing/2014/main" id="{34DC7405-0331-4FA0-B39E-6A3FD3368B38}"/>
              </a:ext>
            </a:extLst>
          </p:cNvPr>
          <p:cNvSpPr>
            <a:spLocks noGrp="1"/>
          </p:cNvSpPr>
          <p:nvPr>
            <p:ph sz="half" idx="1"/>
          </p:nvPr>
        </p:nvSpPr>
        <p:spPr>
          <a:xfrm>
            <a:off x="438912" y="2512611"/>
            <a:ext cx="4832803" cy="3664351"/>
          </a:xfrm>
        </p:spPr>
        <p:txBody>
          <a:bodyPr vert="horz" lIns="91440" tIns="45720" rIns="91440" bIns="45720" rtlCol="0">
            <a:normAutofit fontScale="92500"/>
          </a:bodyPr>
          <a:lstStyle/>
          <a:p>
            <a:r>
              <a:rPr lang="en-US" sz="1800" b="0" i="0">
                <a:effectLst/>
              </a:rPr>
              <a:t>Apex beat</a:t>
            </a:r>
          </a:p>
          <a:p>
            <a:pPr marL="742950" lvl="1"/>
            <a:r>
              <a:rPr lang="en-US" sz="1800" b="0" i="0">
                <a:effectLst/>
              </a:rPr>
              <a:t>Normal: 5</a:t>
            </a:r>
            <a:r>
              <a:rPr lang="en-US" sz="1800" b="0" i="0" baseline="30000">
                <a:effectLst/>
              </a:rPr>
              <a:t>th</a:t>
            </a:r>
            <a:r>
              <a:rPr lang="en-US" sz="1800" b="0" i="0">
                <a:effectLst/>
              </a:rPr>
              <a:t> intercostal space, mid-clavicular line</a:t>
            </a:r>
          </a:p>
          <a:p>
            <a:pPr marL="742950" lvl="1"/>
            <a:r>
              <a:rPr lang="en-US" sz="1800" b="0" i="0">
                <a:effectLst/>
              </a:rPr>
              <a:t>Forceful: LVH, aortic stenosis</a:t>
            </a:r>
          </a:p>
          <a:p>
            <a:pPr marL="742950" lvl="1"/>
            <a:r>
              <a:rPr lang="en-US" sz="1800" b="0" i="0">
                <a:effectLst/>
              </a:rPr>
              <a:t>Heaving/thrusting: aortic regurgitation, mitral regurgitation</a:t>
            </a:r>
          </a:p>
          <a:p>
            <a:pPr marL="742950" lvl="1"/>
            <a:r>
              <a:rPr lang="en-US" sz="1800" b="0" i="0">
                <a:effectLst/>
              </a:rPr>
              <a:t>Tapping: mitral stenosis</a:t>
            </a:r>
          </a:p>
          <a:p>
            <a:pPr marL="742950" lvl="1"/>
            <a:r>
              <a:rPr lang="en-US" sz="1800" b="0" i="0">
                <a:effectLst/>
              </a:rPr>
              <a:t>Double: HOCM</a:t>
            </a:r>
          </a:p>
          <a:p>
            <a:r>
              <a:rPr lang="en-US" sz="1800" b="0" i="0">
                <a:effectLst/>
              </a:rPr>
              <a:t>LV and RV heave (ventricular hypertrophy)</a:t>
            </a:r>
          </a:p>
          <a:p>
            <a:r>
              <a:rPr lang="en-US" sz="1800" b="0" i="0">
                <a:effectLst/>
              </a:rPr>
              <a:t>Thrills (palpable murmur)</a:t>
            </a:r>
          </a:p>
          <a:p>
            <a:endParaRPr lang="en-US" sz="1800"/>
          </a:p>
        </p:txBody>
      </p:sp>
      <p:pic>
        <p:nvPicPr>
          <p:cNvPr id="6" name="Content Placeholder 5" descr="A picture containing clothing, underwear, shirt&#10;&#10;Description automatically generated">
            <a:extLst>
              <a:ext uri="{FF2B5EF4-FFF2-40B4-BE49-F238E27FC236}">
                <a16:creationId xmlns:a16="http://schemas.microsoft.com/office/drawing/2014/main" id="{A0C6425D-9EC3-4DD9-9D90-65B24FDEF07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5942" y="517600"/>
            <a:ext cx="4898571" cy="2743200"/>
          </a:xfrm>
          <a:prstGeom prst="rect">
            <a:avLst/>
          </a:prstGeom>
        </p:spPr>
      </p:pic>
      <p:pic>
        <p:nvPicPr>
          <p:cNvPr id="8" name="Picture 7" descr="A picture containing sitting, clothing, indoor, person&#10;&#10;Description automatically generated">
            <a:extLst>
              <a:ext uri="{FF2B5EF4-FFF2-40B4-BE49-F238E27FC236}">
                <a16:creationId xmlns:a16="http://schemas.microsoft.com/office/drawing/2014/main" id="{F4B1FF9D-9252-42F8-B831-7488F4F74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368" y="3702840"/>
            <a:ext cx="5135719" cy="2195519"/>
          </a:xfrm>
          <a:prstGeom prst="rect">
            <a:avLst/>
          </a:prstGeom>
        </p:spPr>
      </p:pic>
    </p:spTree>
    <p:extLst>
      <p:ext uri="{BB962C8B-B14F-4D97-AF65-F5344CB8AC3E}">
        <p14:creationId xmlns:p14="http://schemas.microsoft.com/office/powerpoint/2010/main" val="150010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2CF6C8-2AC2-4707-ACB4-03609AB7D976}"/>
              </a:ext>
            </a:extLst>
          </p:cNvPr>
          <p:cNvSpPr>
            <a:spLocks noGrp="1"/>
          </p:cNvSpPr>
          <p:nvPr>
            <p:ph type="title"/>
          </p:nvPr>
        </p:nvSpPr>
        <p:spPr/>
        <p:txBody>
          <a:bodyPr/>
          <a:lstStyle/>
          <a:p>
            <a:endParaRPr lang="en-GB"/>
          </a:p>
        </p:txBody>
      </p:sp>
      <p:pic>
        <p:nvPicPr>
          <p:cNvPr id="9" name="image37.jpeg">
            <a:extLst>
              <a:ext uri="{FF2B5EF4-FFF2-40B4-BE49-F238E27FC236}">
                <a16:creationId xmlns:a16="http://schemas.microsoft.com/office/drawing/2014/main" id="{24587630-9A22-41A8-B113-FE15E1A7141E}"/>
              </a:ext>
            </a:extLst>
          </p:cNvPr>
          <p:cNvPicPr>
            <a:picLocks noGrp="1"/>
          </p:cNvPicPr>
          <p:nvPr>
            <p:ph sz="half" idx="1"/>
          </p:nvPr>
        </p:nvPicPr>
        <p:blipFill>
          <a:blip r:embed="rId2" cstate="print"/>
          <a:stretch>
            <a:fillRect/>
          </a:stretch>
        </p:blipFill>
        <p:spPr>
          <a:xfrm>
            <a:off x="442913" y="1825625"/>
            <a:ext cx="4814887" cy="4846638"/>
          </a:xfrm>
          <a:prstGeom prst="rect">
            <a:avLst/>
          </a:prstGeom>
        </p:spPr>
      </p:pic>
      <p:pic>
        <p:nvPicPr>
          <p:cNvPr id="7" name="Content Placeholder 4" descr="Diagram&#10;&#10;Description automatically generated">
            <a:extLst>
              <a:ext uri="{FF2B5EF4-FFF2-40B4-BE49-F238E27FC236}">
                <a16:creationId xmlns:a16="http://schemas.microsoft.com/office/drawing/2014/main" id="{F4CC9D22-5C23-4DBC-A993-BD0C52A88E4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3766" y="2160588"/>
            <a:ext cx="4116167" cy="3881437"/>
          </a:xfrm>
        </p:spPr>
      </p:pic>
    </p:spTree>
    <p:extLst>
      <p:ext uri="{BB962C8B-B14F-4D97-AF65-F5344CB8AC3E}">
        <p14:creationId xmlns:p14="http://schemas.microsoft.com/office/powerpoint/2010/main" val="166175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9E67D5-4614-4728-862E-65EDCB7D532C}"/>
              </a:ext>
            </a:extLst>
          </p:cNvPr>
          <p:cNvSpPr>
            <a:spLocks noGrp="1"/>
          </p:cNvSpPr>
          <p:nvPr>
            <p:ph type="title"/>
          </p:nvPr>
        </p:nvSpPr>
        <p:spPr>
          <a:xfrm>
            <a:off x="838200" y="365126"/>
            <a:ext cx="10515600" cy="728178"/>
          </a:xfrm>
        </p:spPr>
        <p:txBody>
          <a:bodyPr>
            <a:normAutofit/>
          </a:bodyPr>
          <a:lstStyle/>
          <a:p>
            <a:pPr algn="ctr"/>
            <a:r>
              <a:rPr lang="en-GB" sz="32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Examination (</a:t>
            </a:r>
            <a:r>
              <a:rPr lang="en-GB" sz="3200" b="1" kern="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cont</a:t>
            </a:r>
            <a:r>
              <a:rPr lang="en-GB" sz="32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GB" sz="3200" dirty="0"/>
          </a:p>
        </p:txBody>
      </p:sp>
      <p:sp>
        <p:nvSpPr>
          <p:cNvPr id="5" name="Content Placeholder 4">
            <a:extLst>
              <a:ext uri="{FF2B5EF4-FFF2-40B4-BE49-F238E27FC236}">
                <a16:creationId xmlns:a16="http://schemas.microsoft.com/office/drawing/2014/main" id="{FCD92A18-68D8-4EA6-957F-623BE6E0B1A2}"/>
              </a:ext>
            </a:extLst>
          </p:cNvPr>
          <p:cNvSpPr>
            <a:spLocks noGrp="1"/>
          </p:cNvSpPr>
          <p:nvPr>
            <p:ph sz="half" idx="1"/>
          </p:nvPr>
        </p:nvSpPr>
        <p:spPr>
          <a:xfrm>
            <a:off x="346922" y="1451113"/>
            <a:ext cx="6898704" cy="4735789"/>
          </a:xfrm>
        </p:spPr>
        <p:txBody>
          <a:bodyPr>
            <a:normAutofit/>
          </a:bodyPr>
          <a:lstStyle/>
          <a:p>
            <a:pPr lvl="0" rtl="0">
              <a:buFont typeface="Wingdings" panose="05000000000000000000" pitchFamily="2" charset="2"/>
              <a:buChar char="q"/>
              <a:tabLst>
                <a:tab pos="1007745" algn="l"/>
                <a:tab pos="1008380" algn="l"/>
              </a:tabLst>
            </a:pPr>
            <a:r>
              <a:rPr lang="en-GB" sz="2400" b="1" dirty="0">
                <a:effectLst/>
                <a:latin typeface="Calibri" panose="020F0502020204030204" pitchFamily="34" charset="0"/>
                <a:ea typeface="Century Gothic" panose="020B0502020202020204" pitchFamily="34" charset="0"/>
                <a:cs typeface="Calibri" panose="020F0502020204030204" pitchFamily="34" charset="0"/>
              </a:rPr>
              <a:t> </a:t>
            </a:r>
            <a:r>
              <a:rPr lang="en-GB" sz="2400" b="1" dirty="0" err="1">
                <a:effectLst/>
                <a:latin typeface="Calibri" panose="020F0502020204030204" pitchFamily="34" charset="0"/>
                <a:ea typeface="Century Gothic" panose="020B0502020202020204" pitchFamily="34" charset="0"/>
                <a:cs typeface="Calibri" panose="020F0502020204030204" pitchFamily="34" charset="0"/>
              </a:rPr>
              <a:t>Maneuvers</a:t>
            </a:r>
            <a:r>
              <a:rPr lang="en-GB" sz="2400" b="1" dirty="0">
                <a:effectLst/>
                <a:latin typeface="Calibri" panose="020F0502020204030204" pitchFamily="34" charset="0"/>
                <a:ea typeface="Century Gothic" panose="020B0502020202020204" pitchFamily="34" charset="0"/>
                <a:cs typeface="Calibri" panose="020F0502020204030204" pitchFamily="34" charset="0"/>
              </a:rPr>
              <a:t> with auscultation:</a:t>
            </a:r>
          </a:p>
          <a:p>
            <a:pPr marL="342900" lvl="0" indent="-342900" rtl="0">
              <a:buFont typeface="Wingdings" panose="05000000000000000000" pitchFamily="2" charset="2"/>
              <a:buChar char=""/>
              <a:tabLst>
                <a:tab pos="1007745" algn="l"/>
                <a:tab pos="1008380" algn="l"/>
              </a:tabLst>
            </a:pPr>
            <a:r>
              <a:rPr lang="en-GB" sz="2400" b="1" dirty="0">
                <a:effectLst/>
                <a:latin typeface="Calibri" panose="020F0502020204030204" pitchFamily="34" charset="0"/>
                <a:ea typeface="Century Gothic" panose="020B0502020202020204" pitchFamily="34" charset="0"/>
                <a:cs typeface="Calibri" panose="020F0502020204030204" pitchFamily="34" charset="0"/>
              </a:rPr>
              <a:t>Supine, sitting and</a:t>
            </a:r>
            <a:r>
              <a:rPr lang="en-GB" sz="2400" b="1" spc="-25" dirty="0">
                <a:effectLst/>
                <a:latin typeface="Calibri" panose="020F0502020204030204" pitchFamily="34" charset="0"/>
                <a:ea typeface="Century Gothic" panose="020B0502020202020204" pitchFamily="34" charset="0"/>
                <a:cs typeface="Calibri" panose="020F0502020204030204" pitchFamily="34" charset="0"/>
              </a:rPr>
              <a:t> </a:t>
            </a:r>
            <a:r>
              <a:rPr lang="en-GB" sz="2400" b="1" dirty="0">
                <a:effectLst/>
                <a:latin typeface="Calibri" panose="020F0502020204030204" pitchFamily="34" charset="0"/>
                <a:ea typeface="Century Gothic" panose="020B0502020202020204" pitchFamily="34" charset="0"/>
                <a:cs typeface="Calibri" panose="020F0502020204030204" pitchFamily="34" charset="0"/>
              </a:rPr>
              <a:t>standing:</a:t>
            </a:r>
            <a:endParaRPr lang="en-GB" sz="2400" dirty="0">
              <a:effectLst/>
              <a:latin typeface="Calibri" panose="020F0502020204030204" pitchFamily="34" charset="0"/>
              <a:ea typeface="Century Gothic" panose="020B0502020202020204" pitchFamily="34" charset="0"/>
              <a:cs typeface="Calibri" panose="020F0502020204030204" pitchFamily="34" charset="0"/>
            </a:endParaRPr>
          </a:p>
          <a:p>
            <a:pPr lvl="1">
              <a:lnSpc>
                <a:spcPts val="2305"/>
              </a:lnSpc>
              <a:spcBef>
                <a:spcPts val="730"/>
              </a:spcBef>
              <a:spcAft>
                <a:spcPts val="0"/>
              </a:spcAft>
              <a:buFont typeface="Wingdings" panose="05000000000000000000" pitchFamily="2" charset="2"/>
              <a:buChar char="§"/>
              <a:tabLst>
                <a:tab pos="1409065" algn="l"/>
                <a:tab pos="5435600" algn="l"/>
              </a:tabLst>
            </a:pPr>
            <a:r>
              <a:rPr lang="en-GB" b="1" dirty="0">
                <a:effectLst/>
                <a:latin typeface="Calibri" panose="020F0502020204030204" pitchFamily="34" charset="0"/>
                <a:ea typeface="Century Gothic" panose="020B0502020202020204" pitchFamily="34" charset="0"/>
                <a:cs typeface="Calibri" panose="020F0502020204030204" pitchFamily="34" charset="0"/>
              </a:rPr>
              <a:t>Increase pre-load</a:t>
            </a:r>
            <a:r>
              <a:rPr lang="en-GB" b="1" spc="-40" dirty="0">
                <a:effectLst/>
                <a:latin typeface="Calibri" panose="020F0502020204030204" pitchFamily="34" charset="0"/>
                <a:ea typeface="Century Gothic" panose="020B0502020202020204" pitchFamily="34" charset="0"/>
                <a:cs typeface="Calibri" panose="020F0502020204030204" pitchFamily="34" charset="0"/>
              </a:rPr>
              <a:t> </a:t>
            </a:r>
            <a:r>
              <a:rPr lang="en-GB" b="1" dirty="0">
                <a:effectLst/>
                <a:latin typeface="Calibri" panose="020F0502020204030204" pitchFamily="34" charset="0"/>
                <a:ea typeface="Century Gothic" panose="020B0502020202020204" pitchFamily="34" charset="0"/>
                <a:cs typeface="Calibri" panose="020F0502020204030204" pitchFamily="34" charset="0"/>
              </a:rPr>
              <a:t>in</a:t>
            </a:r>
            <a:r>
              <a:rPr lang="en-GB" b="1" spc="5" dirty="0">
                <a:effectLst/>
                <a:latin typeface="Calibri" panose="020F0502020204030204" pitchFamily="34" charset="0"/>
                <a:ea typeface="Century Gothic" panose="020B0502020202020204" pitchFamily="34" charset="0"/>
                <a:cs typeface="Calibri" panose="020F0502020204030204" pitchFamily="34" charset="0"/>
              </a:rPr>
              <a:t> </a:t>
            </a:r>
            <a:r>
              <a:rPr lang="en-GB" b="1" dirty="0">
                <a:effectLst/>
                <a:latin typeface="Calibri" panose="020F0502020204030204" pitchFamily="34" charset="0"/>
                <a:ea typeface="Century Gothic" panose="020B0502020202020204" pitchFamily="34" charset="0"/>
                <a:cs typeface="Calibri" panose="020F0502020204030204" pitchFamily="34" charset="0"/>
              </a:rPr>
              <a:t>supine……. Exaggerating flow murmurs</a:t>
            </a:r>
            <a:endParaRPr lang="en-GB" dirty="0">
              <a:effectLst/>
              <a:latin typeface="Calibri" panose="020F0502020204030204" pitchFamily="34" charset="0"/>
              <a:ea typeface="Century Gothic" panose="020B0502020202020204" pitchFamily="34" charset="0"/>
              <a:cs typeface="Calibri" panose="020F0502020204030204" pitchFamily="34" charset="0"/>
            </a:endParaRPr>
          </a:p>
          <a:p>
            <a:pPr marL="342900" lvl="0" indent="-342900">
              <a:spcBef>
                <a:spcPts val="705"/>
              </a:spcBef>
              <a:buFont typeface="Wingdings" panose="05000000000000000000" pitchFamily="2" charset="2"/>
              <a:buChar char=""/>
              <a:tabLst>
                <a:tab pos="1007745" algn="l"/>
                <a:tab pos="1008380" algn="l"/>
              </a:tabLst>
            </a:pPr>
            <a:r>
              <a:rPr lang="en-GB" sz="2400" b="1" dirty="0">
                <a:effectLst/>
                <a:latin typeface="Calibri" panose="020F0502020204030204" pitchFamily="34" charset="0"/>
                <a:ea typeface="Century Gothic" panose="020B0502020202020204" pitchFamily="34" charset="0"/>
                <a:cs typeface="Calibri" panose="020F0502020204030204" pitchFamily="34" charset="0"/>
              </a:rPr>
              <a:t>Valsalva </a:t>
            </a:r>
            <a:r>
              <a:rPr lang="en-GB" sz="2400" b="1" dirty="0" err="1">
                <a:effectLst/>
                <a:latin typeface="Calibri" panose="020F0502020204030204" pitchFamily="34" charset="0"/>
                <a:ea typeface="Century Gothic" panose="020B0502020202020204" pitchFamily="34" charset="0"/>
                <a:cs typeface="Calibri" panose="020F0502020204030204" pitchFamily="34" charset="0"/>
              </a:rPr>
              <a:t>maneuver</a:t>
            </a:r>
            <a:r>
              <a:rPr lang="en-GB" sz="2400" b="1" dirty="0">
                <a:effectLst/>
                <a:latin typeface="Calibri" panose="020F0502020204030204" pitchFamily="34" charset="0"/>
                <a:ea typeface="Century Gothic" panose="020B0502020202020204" pitchFamily="34" charset="0"/>
                <a:cs typeface="Calibri" panose="020F0502020204030204" pitchFamily="34" charset="0"/>
              </a:rPr>
              <a:t>:</a:t>
            </a:r>
            <a:endParaRPr lang="en-GB" sz="2400" dirty="0">
              <a:effectLst/>
              <a:latin typeface="Calibri" panose="020F0502020204030204" pitchFamily="34" charset="0"/>
              <a:ea typeface="Century Gothic" panose="020B0502020202020204" pitchFamily="34" charset="0"/>
              <a:cs typeface="Calibri" panose="020F0502020204030204" pitchFamily="34" charset="0"/>
            </a:endParaRPr>
          </a:p>
          <a:p>
            <a:pPr lvl="1">
              <a:spcBef>
                <a:spcPts val="715"/>
              </a:spcBef>
              <a:tabLst>
                <a:tab pos="1409065" algn="l"/>
              </a:tabLst>
            </a:pPr>
            <a:r>
              <a:rPr lang="en-GB" b="1" dirty="0">
                <a:effectLst/>
                <a:latin typeface="Calibri" panose="020F0502020204030204" pitchFamily="34" charset="0"/>
                <a:ea typeface="Century Gothic" panose="020B0502020202020204" pitchFamily="34" charset="0"/>
                <a:cs typeface="Calibri" panose="020F0502020204030204" pitchFamily="34" charset="0"/>
              </a:rPr>
              <a:t>Increase intensity of</a:t>
            </a:r>
            <a:r>
              <a:rPr lang="en-GB" b="1" spc="-45" dirty="0">
                <a:effectLst/>
                <a:latin typeface="Calibri" panose="020F0502020204030204" pitchFamily="34" charset="0"/>
                <a:ea typeface="Century Gothic" panose="020B0502020202020204" pitchFamily="34" charset="0"/>
                <a:cs typeface="Calibri" panose="020F0502020204030204" pitchFamily="34" charset="0"/>
              </a:rPr>
              <a:t> </a:t>
            </a:r>
            <a:r>
              <a:rPr lang="en-GB" b="1" dirty="0">
                <a:effectLst/>
                <a:latin typeface="Calibri" panose="020F0502020204030204" pitchFamily="34" charset="0"/>
                <a:ea typeface="Century Gothic" panose="020B0502020202020204" pitchFamily="34" charset="0"/>
                <a:cs typeface="Calibri" panose="020F0502020204030204" pitchFamily="34" charset="0"/>
              </a:rPr>
              <a:t>MVP</a:t>
            </a:r>
            <a:endParaRPr lang="en-GB" dirty="0">
              <a:effectLst/>
              <a:latin typeface="Calibri" panose="020F0502020204030204" pitchFamily="34" charset="0"/>
              <a:ea typeface="Century Gothic" panose="020B0502020202020204" pitchFamily="34" charset="0"/>
              <a:cs typeface="Calibri" panose="020F0502020204030204" pitchFamily="34" charset="0"/>
            </a:endParaRPr>
          </a:p>
          <a:p>
            <a:pPr lvl="1">
              <a:spcBef>
                <a:spcPts val="700"/>
              </a:spcBef>
              <a:tabLst>
                <a:tab pos="1409065" algn="l"/>
              </a:tabLst>
            </a:pPr>
            <a:r>
              <a:rPr lang="en-GB" b="1" dirty="0">
                <a:effectLst/>
                <a:latin typeface="Calibri" panose="020F0502020204030204" pitchFamily="34" charset="0"/>
                <a:ea typeface="Century Gothic" panose="020B0502020202020204" pitchFamily="34" charset="0"/>
                <a:cs typeface="Calibri" panose="020F0502020204030204" pitchFamily="34" charset="0"/>
              </a:rPr>
              <a:t>Decrease intensity of innocent heart</a:t>
            </a:r>
            <a:r>
              <a:rPr lang="en-GB" b="1" spc="-95" dirty="0">
                <a:effectLst/>
                <a:latin typeface="Calibri" panose="020F0502020204030204" pitchFamily="34" charset="0"/>
                <a:ea typeface="Century Gothic" panose="020B0502020202020204" pitchFamily="34" charset="0"/>
                <a:cs typeface="Calibri" panose="020F0502020204030204" pitchFamily="34" charset="0"/>
              </a:rPr>
              <a:t> </a:t>
            </a:r>
            <a:r>
              <a:rPr lang="en-GB" b="1" dirty="0">
                <a:effectLst/>
                <a:latin typeface="Calibri" panose="020F0502020204030204" pitchFamily="34" charset="0"/>
                <a:ea typeface="Century Gothic" panose="020B0502020202020204" pitchFamily="34" charset="0"/>
                <a:cs typeface="Calibri" panose="020F0502020204030204" pitchFamily="34" charset="0"/>
              </a:rPr>
              <a:t>murmurs</a:t>
            </a:r>
            <a:endParaRPr lang="en-GB" dirty="0">
              <a:effectLst/>
              <a:latin typeface="Calibri" panose="020F0502020204030204" pitchFamily="34" charset="0"/>
              <a:ea typeface="Century Gothic" panose="020B0502020202020204" pitchFamily="34" charset="0"/>
              <a:cs typeface="Calibri" panose="020F0502020204030204" pitchFamily="34" charset="0"/>
            </a:endParaRPr>
          </a:p>
          <a:p>
            <a:pPr marL="342900" lvl="0" indent="-342900">
              <a:spcBef>
                <a:spcPts val="710"/>
              </a:spcBef>
              <a:buFont typeface="Wingdings" panose="05000000000000000000" pitchFamily="2" charset="2"/>
              <a:buChar char=""/>
              <a:tabLst>
                <a:tab pos="1007745" algn="l"/>
                <a:tab pos="1008380" algn="l"/>
              </a:tabLst>
            </a:pPr>
            <a:r>
              <a:rPr lang="en-GB" sz="2400" b="1" dirty="0">
                <a:effectLst/>
                <a:latin typeface="Calibri" panose="020F0502020204030204" pitchFamily="34" charset="0"/>
                <a:ea typeface="Century Gothic" panose="020B0502020202020204" pitchFamily="34" charset="0"/>
                <a:cs typeface="Calibri" panose="020F0502020204030204" pitchFamily="34" charset="0"/>
              </a:rPr>
              <a:t>Respiratory</a:t>
            </a:r>
            <a:r>
              <a:rPr lang="en-GB" sz="2400" b="1" spc="-15" dirty="0">
                <a:effectLst/>
                <a:latin typeface="Calibri" panose="020F0502020204030204" pitchFamily="34" charset="0"/>
                <a:ea typeface="Century Gothic" panose="020B0502020202020204" pitchFamily="34" charset="0"/>
                <a:cs typeface="Calibri" panose="020F0502020204030204" pitchFamily="34" charset="0"/>
              </a:rPr>
              <a:t> </a:t>
            </a:r>
            <a:r>
              <a:rPr lang="en-GB" sz="2400" b="1" dirty="0">
                <a:effectLst/>
                <a:latin typeface="Calibri" panose="020F0502020204030204" pitchFamily="34" charset="0"/>
                <a:ea typeface="Century Gothic" panose="020B0502020202020204" pitchFamily="34" charset="0"/>
                <a:cs typeface="Calibri" panose="020F0502020204030204" pitchFamily="34" charset="0"/>
              </a:rPr>
              <a:t>cycle</a:t>
            </a:r>
            <a:endParaRPr lang="en-GB" sz="2400" dirty="0">
              <a:effectLst/>
              <a:latin typeface="Calibri" panose="020F0502020204030204" pitchFamily="34" charset="0"/>
              <a:ea typeface="Century Gothic" panose="020B0502020202020204" pitchFamily="34" charset="0"/>
              <a:cs typeface="Calibri" panose="020F0502020204030204" pitchFamily="34" charset="0"/>
            </a:endParaRPr>
          </a:p>
          <a:p>
            <a:pPr lvl="1">
              <a:spcBef>
                <a:spcPts val="715"/>
              </a:spcBef>
              <a:tabLst>
                <a:tab pos="1409065" algn="l"/>
              </a:tabLst>
            </a:pPr>
            <a:r>
              <a:rPr lang="en-GB" b="1" dirty="0">
                <a:effectLst/>
                <a:latin typeface="Calibri" panose="020F0502020204030204" pitchFamily="34" charset="0"/>
                <a:ea typeface="Century Gothic" panose="020B0502020202020204" pitchFamily="34" charset="0"/>
                <a:cs typeface="Calibri" panose="020F0502020204030204" pitchFamily="34" charset="0"/>
              </a:rPr>
              <a:t>Inspiration......increase blood flow to right</a:t>
            </a:r>
            <a:r>
              <a:rPr lang="en-GB" b="1" spc="-75" dirty="0">
                <a:effectLst/>
                <a:latin typeface="Calibri" panose="020F0502020204030204" pitchFamily="34" charset="0"/>
                <a:ea typeface="Century Gothic" panose="020B0502020202020204" pitchFamily="34" charset="0"/>
                <a:cs typeface="Calibri" panose="020F0502020204030204" pitchFamily="34" charset="0"/>
              </a:rPr>
              <a:t> </a:t>
            </a:r>
            <a:r>
              <a:rPr lang="en-GB" b="1" dirty="0">
                <a:effectLst/>
                <a:latin typeface="Calibri" panose="020F0502020204030204" pitchFamily="34" charset="0"/>
                <a:ea typeface="Century Gothic" panose="020B0502020202020204" pitchFamily="34" charset="0"/>
                <a:cs typeface="Calibri" panose="020F0502020204030204" pitchFamily="34" charset="0"/>
              </a:rPr>
              <a:t>heart</a:t>
            </a:r>
            <a:endParaRPr lang="en-GB" dirty="0">
              <a:effectLst/>
              <a:latin typeface="Calibri" panose="020F0502020204030204" pitchFamily="34" charset="0"/>
              <a:ea typeface="Century Gothic" panose="020B0502020202020204" pitchFamily="34" charset="0"/>
              <a:cs typeface="Calibri" panose="020F0502020204030204" pitchFamily="34" charset="0"/>
            </a:endParaRPr>
          </a:p>
          <a:p>
            <a:pPr lvl="1">
              <a:spcBef>
                <a:spcPts val="705"/>
              </a:spcBef>
              <a:tabLst>
                <a:tab pos="1409065" algn="l"/>
              </a:tabLst>
            </a:pPr>
            <a:r>
              <a:rPr lang="en-GB" b="1" dirty="0">
                <a:effectLst/>
                <a:latin typeface="Calibri" panose="020F0502020204030204" pitchFamily="34" charset="0"/>
                <a:ea typeface="Century Gothic" panose="020B0502020202020204" pitchFamily="34" charset="0"/>
                <a:cs typeface="Calibri" panose="020F0502020204030204" pitchFamily="34" charset="0"/>
              </a:rPr>
              <a:t>Expiration........increase blood flow to left</a:t>
            </a:r>
            <a:r>
              <a:rPr lang="en-GB" b="1" spc="-90" dirty="0">
                <a:effectLst/>
                <a:latin typeface="Calibri" panose="020F0502020204030204" pitchFamily="34" charset="0"/>
                <a:ea typeface="Century Gothic" panose="020B0502020202020204" pitchFamily="34" charset="0"/>
                <a:cs typeface="Calibri" panose="020F0502020204030204" pitchFamily="34" charset="0"/>
              </a:rPr>
              <a:t> </a:t>
            </a:r>
            <a:r>
              <a:rPr lang="en-GB" b="1" dirty="0">
                <a:effectLst/>
                <a:latin typeface="Calibri" panose="020F0502020204030204" pitchFamily="34" charset="0"/>
                <a:ea typeface="Century Gothic" panose="020B0502020202020204" pitchFamily="34" charset="0"/>
                <a:cs typeface="Calibri" panose="020F0502020204030204" pitchFamily="34" charset="0"/>
              </a:rPr>
              <a:t>heart</a:t>
            </a:r>
            <a:endParaRPr lang="en-GB" dirty="0">
              <a:effectLst/>
              <a:latin typeface="Calibri" panose="020F0502020204030204" pitchFamily="34" charset="0"/>
              <a:ea typeface="Century Gothic" panose="020B0502020202020204" pitchFamily="34" charset="0"/>
              <a:cs typeface="Calibri" panose="020F0502020204030204" pitchFamily="34" charset="0"/>
            </a:endParaRPr>
          </a:p>
          <a:p>
            <a:endParaRPr lang="en-GB" dirty="0"/>
          </a:p>
        </p:txBody>
      </p:sp>
      <p:sp>
        <p:nvSpPr>
          <p:cNvPr id="6" name="Content Placeholder 5">
            <a:extLst>
              <a:ext uri="{FF2B5EF4-FFF2-40B4-BE49-F238E27FC236}">
                <a16:creationId xmlns:a16="http://schemas.microsoft.com/office/drawing/2014/main" id="{9E9C317F-1DE8-4FF5-B0D5-AB5872FEBE90}"/>
              </a:ext>
            </a:extLst>
          </p:cNvPr>
          <p:cNvSpPr>
            <a:spLocks noGrp="1"/>
          </p:cNvSpPr>
          <p:nvPr>
            <p:ph sz="half" idx="2"/>
          </p:nvPr>
        </p:nvSpPr>
        <p:spPr>
          <a:xfrm>
            <a:off x="13877818" y="3623603"/>
            <a:ext cx="5181600" cy="4351338"/>
          </a:xfrm>
        </p:spPr>
        <p:txBody>
          <a:bodyPr>
            <a:normAutofit/>
          </a:bodyPr>
          <a:lstStyle/>
          <a:p>
            <a:endParaRPr lang="en-GB" dirty="0"/>
          </a:p>
        </p:txBody>
      </p:sp>
      <p:grpSp>
        <p:nvGrpSpPr>
          <p:cNvPr id="7" name="Group 2">
            <a:extLst>
              <a:ext uri="{FF2B5EF4-FFF2-40B4-BE49-F238E27FC236}">
                <a16:creationId xmlns:a16="http://schemas.microsoft.com/office/drawing/2014/main" id="{4190C54E-F603-43A8-96E2-8A0794300AB7}"/>
              </a:ext>
            </a:extLst>
          </p:cNvPr>
          <p:cNvGrpSpPr>
            <a:grpSpLocks/>
          </p:cNvGrpSpPr>
          <p:nvPr/>
        </p:nvGrpSpPr>
        <p:grpSpPr bwMode="auto">
          <a:xfrm>
            <a:off x="8052540" y="1956728"/>
            <a:ext cx="3792538" cy="4464050"/>
            <a:chOff x="0" y="0"/>
            <a:chExt cx="5974" cy="7030"/>
          </a:xfrm>
        </p:grpSpPr>
        <p:pic>
          <p:nvPicPr>
            <p:cNvPr id="5123" name="Picture 3">
              <a:extLst>
                <a:ext uri="{FF2B5EF4-FFF2-40B4-BE49-F238E27FC236}">
                  <a16:creationId xmlns:a16="http://schemas.microsoft.com/office/drawing/2014/main" id="{C76DAFDB-BEE4-48B4-AF3C-D6CE42E81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74" cy="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78DE1C9D-645F-4A7E-83DB-E78BAFF46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 y="160"/>
              <a:ext cx="5573" cy="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DFE14B97-9BF6-4BDF-ACF1-E15F95830A0E}"/>
                </a:ext>
              </a:extLst>
            </p:cNvPr>
            <p:cNvSpPr>
              <a:spLocks noChangeArrowheads="1"/>
            </p:cNvSpPr>
            <p:nvPr/>
          </p:nvSpPr>
          <p:spPr bwMode="auto">
            <a:xfrm>
              <a:off x="100" y="100"/>
              <a:ext cx="5693" cy="6749"/>
            </a:xfrm>
            <a:prstGeom prst="rect">
              <a:avLst/>
            </a:prstGeom>
            <a:noFill/>
            <a:ln w="76200">
              <a:solidFill>
                <a:srgbClr val="EC5553"/>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41821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5566-2BC4-4C36-A6B5-E54943A185FD}"/>
              </a:ext>
            </a:extLst>
          </p:cNvPr>
          <p:cNvSpPr>
            <a:spLocks noGrp="1"/>
          </p:cNvSpPr>
          <p:nvPr>
            <p:ph type="title"/>
          </p:nvPr>
        </p:nvSpPr>
        <p:spPr/>
        <p:txBody>
          <a:bodyPr/>
          <a:lstStyle/>
          <a:p>
            <a:r>
              <a:rPr lang="en-GB" sz="44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Examination (</a:t>
            </a:r>
            <a:r>
              <a:rPr lang="en-GB" sz="4400" b="1" kern="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cont</a:t>
            </a:r>
            <a:r>
              <a:rPr lang="en-GB" sz="44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br>
              <a:rPr lang="en-GB" sz="4400" b="1" kern="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pic>
        <p:nvPicPr>
          <p:cNvPr id="4" name="image31.png">
            <a:extLst>
              <a:ext uri="{FF2B5EF4-FFF2-40B4-BE49-F238E27FC236}">
                <a16:creationId xmlns:a16="http://schemas.microsoft.com/office/drawing/2014/main" id="{B232780C-F7CC-4588-B241-E3220A341F0E}"/>
              </a:ext>
            </a:extLst>
          </p:cNvPr>
          <p:cNvPicPr>
            <a:picLocks noGrp="1"/>
          </p:cNvPicPr>
          <p:nvPr>
            <p:ph idx="1"/>
          </p:nvPr>
        </p:nvPicPr>
        <p:blipFill>
          <a:blip r:embed="rId2" cstate="print"/>
          <a:stretch>
            <a:fillRect/>
          </a:stretch>
        </p:blipFill>
        <p:spPr>
          <a:xfrm>
            <a:off x="0" y="2527443"/>
            <a:ext cx="6937841" cy="3575406"/>
          </a:xfrm>
          <a:prstGeom prst="rect">
            <a:avLst/>
          </a:prstGeom>
        </p:spPr>
      </p:pic>
      <p:grpSp>
        <p:nvGrpSpPr>
          <p:cNvPr id="5" name="Group 2">
            <a:extLst>
              <a:ext uri="{FF2B5EF4-FFF2-40B4-BE49-F238E27FC236}">
                <a16:creationId xmlns:a16="http://schemas.microsoft.com/office/drawing/2014/main" id="{36BFE398-49B1-4B87-A68B-960C0AC21259}"/>
              </a:ext>
            </a:extLst>
          </p:cNvPr>
          <p:cNvGrpSpPr>
            <a:grpSpLocks/>
          </p:cNvGrpSpPr>
          <p:nvPr/>
        </p:nvGrpSpPr>
        <p:grpSpPr bwMode="auto">
          <a:xfrm>
            <a:off x="6990074" y="119383"/>
            <a:ext cx="4929009" cy="3309617"/>
            <a:chOff x="0" y="0"/>
            <a:chExt cx="7040" cy="6608"/>
          </a:xfrm>
        </p:grpSpPr>
        <p:pic>
          <p:nvPicPr>
            <p:cNvPr id="4099" name="Picture 3">
              <a:extLst>
                <a:ext uri="{FF2B5EF4-FFF2-40B4-BE49-F238E27FC236}">
                  <a16:creationId xmlns:a16="http://schemas.microsoft.com/office/drawing/2014/main" id="{51E9B520-18DE-41F0-9BFF-B92AC392C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 y="120"/>
              <a:ext cx="6800" cy="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C9EB8C5F-C13C-49FE-93D3-3E6F2082517C}"/>
                </a:ext>
              </a:extLst>
            </p:cNvPr>
            <p:cNvSpPr>
              <a:spLocks noChangeArrowheads="1"/>
            </p:cNvSpPr>
            <p:nvPr/>
          </p:nvSpPr>
          <p:spPr bwMode="auto">
            <a:xfrm>
              <a:off x="60" y="60"/>
              <a:ext cx="6920" cy="6488"/>
            </a:xfrm>
            <a:prstGeom prst="rect">
              <a:avLst/>
            </a:prstGeom>
            <a:noFill/>
            <a:ln w="76200">
              <a:solidFill>
                <a:srgbClr val="EC5553"/>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 name="Group 5">
            <a:extLst>
              <a:ext uri="{FF2B5EF4-FFF2-40B4-BE49-F238E27FC236}">
                <a16:creationId xmlns:a16="http://schemas.microsoft.com/office/drawing/2014/main" id="{D267F7DD-BD07-42D5-989A-AFC700081715}"/>
              </a:ext>
            </a:extLst>
          </p:cNvPr>
          <p:cNvGrpSpPr>
            <a:grpSpLocks/>
          </p:cNvGrpSpPr>
          <p:nvPr/>
        </p:nvGrpSpPr>
        <p:grpSpPr bwMode="auto">
          <a:xfrm>
            <a:off x="6937841" y="3614640"/>
            <a:ext cx="5085707" cy="3120914"/>
            <a:chOff x="0" y="0"/>
            <a:chExt cx="5842" cy="7606"/>
          </a:xfrm>
        </p:grpSpPr>
        <p:pic>
          <p:nvPicPr>
            <p:cNvPr id="4102" name="Picture 6">
              <a:extLst>
                <a:ext uri="{FF2B5EF4-FFF2-40B4-BE49-F238E27FC236}">
                  <a16:creationId xmlns:a16="http://schemas.microsoft.com/office/drawing/2014/main" id="{5901EC8C-8E1C-463E-9CCB-8B28D5542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 y="120"/>
              <a:ext cx="5602" cy="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DF0F6CE-759A-49BF-9212-D3A0A486BD0E}"/>
                </a:ext>
              </a:extLst>
            </p:cNvPr>
            <p:cNvSpPr>
              <a:spLocks noChangeArrowheads="1"/>
            </p:cNvSpPr>
            <p:nvPr/>
          </p:nvSpPr>
          <p:spPr bwMode="auto">
            <a:xfrm>
              <a:off x="60" y="60"/>
              <a:ext cx="5722" cy="7486"/>
            </a:xfrm>
            <a:prstGeom prst="rect">
              <a:avLst/>
            </a:prstGeom>
            <a:noFill/>
            <a:ln w="76200">
              <a:solidFill>
                <a:srgbClr val="EC5553"/>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65698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DEC7F4E-4E23-40D8-80CB-07715738FE76}"/>
              </a:ext>
            </a:extLst>
          </p:cNvPr>
          <p:cNvGraphicFramePr>
            <a:graphicFrameLocks noChangeAspect="1"/>
          </p:cNvGraphicFramePr>
          <p:nvPr>
            <p:extLst>
              <p:ext uri="{D42A27DB-BD31-4B8C-83A1-F6EECF244321}">
                <p14:modId xmlns:p14="http://schemas.microsoft.com/office/powerpoint/2010/main" val="3389689810"/>
              </p:ext>
            </p:extLst>
          </p:nvPr>
        </p:nvGraphicFramePr>
        <p:xfrm>
          <a:off x="308224" y="236306"/>
          <a:ext cx="11691991" cy="6441895"/>
        </p:xfrm>
        <a:graphic>
          <a:graphicData uri="http://schemas.openxmlformats.org/presentationml/2006/ole">
            <mc:AlternateContent xmlns:mc="http://schemas.openxmlformats.org/markup-compatibility/2006">
              <mc:Choice xmlns:v="urn:schemas-microsoft-com:vml" Requires="v">
                <p:oleObj name="Acrobat Document" r:id="rId2" imgW="5346648" imgH="3778135" progId="Acrobat.Document.DC">
                  <p:embed/>
                </p:oleObj>
              </mc:Choice>
              <mc:Fallback>
                <p:oleObj name="Acrobat Document" r:id="rId2" imgW="5346648" imgH="3778135" progId="Acrobat.Document.DC">
                  <p:embed/>
                  <p:pic>
                    <p:nvPicPr>
                      <p:cNvPr id="4" name="Object 3">
                        <a:extLst>
                          <a:ext uri="{FF2B5EF4-FFF2-40B4-BE49-F238E27FC236}">
                            <a16:creationId xmlns:a16="http://schemas.microsoft.com/office/drawing/2014/main" id="{5DEC7F4E-4E23-40D8-80CB-07715738FE76}"/>
                          </a:ext>
                        </a:extLst>
                      </p:cNvPr>
                      <p:cNvPicPr/>
                      <p:nvPr/>
                    </p:nvPicPr>
                    <p:blipFill>
                      <a:blip r:embed="rId3"/>
                      <a:stretch>
                        <a:fillRect/>
                      </a:stretch>
                    </p:blipFill>
                    <p:spPr>
                      <a:xfrm>
                        <a:off x="308224" y="236306"/>
                        <a:ext cx="11691991" cy="6441895"/>
                      </a:xfrm>
                      <a:prstGeom prst="rect">
                        <a:avLst/>
                      </a:prstGeom>
                    </p:spPr>
                  </p:pic>
                </p:oleObj>
              </mc:Fallback>
            </mc:AlternateContent>
          </a:graphicData>
        </a:graphic>
      </p:graphicFrame>
    </p:spTree>
    <p:extLst>
      <p:ext uri="{BB962C8B-B14F-4D97-AF65-F5344CB8AC3E}">
        <p14:creationId xmlns:p14="http://schemas.microsoft.com/office/powerpoint/2010/main" val="1617608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9A5973-EBDE-4BFD-9F59-7925B00DECE3}"/>
              </a:ext>
            </a:extLst>
          </p:cNvPr>
          <p:cNvSpPr>
            <a:spLocks noGrp="1"/>
          </p:cNvSpPr>
          <p:nvPr>
            <p:ph type="title"/>
          </p:nvPr>
        </p:nvSpPr>
        <p:spPr>
          <a:xfrm>
            <a:off x="640080" y="3108483"/>
            <a:ext cx="10911840" cy="640081"/>
          </a:xfrm>
        </p:spPr>
        <p:txBody>
          <a:bodyPr vert="horz" lIns="91440" tIns="45720" rIns="91440" bIns="45720" rtlCol="0" anchor="ctr">
            <a:normAutofit/>
          </a:bodyPr>
          <a:lstStyle/>
          <a:p>
            <a:pPr algn="ctr"/>
            <a:r>
              <a:rPr lang="en-US" sz="3200">
                <a:solidFill>
                  <a:schemeClr val="tx1">
                    <a:lumMod val="85000"/>
                    <a:lumOff val="15000"/>
                  </a:schemeClr>
                </a:solidFill>
                <a:effectLst/>
              </a:rPr>
              <a:t>Examination (cont)</a:t>
            </a:r>
            <a:endParaRPr lang="en-US" sz="3200">
              <a:solidFill>
                <a:schemeClr val="tx1">
                  <a:lumMod val="85000"/>
                  <a:lumOff val="15000"/>
                </a:schemeClr>
              </a:solidFill>
            </a:endParaRPr>
          </a:p>
        </p:txBody>
      </p:sp>
      <p:pic>
        <p:nvPicPr>
          <p:cNvPr id="5" name="Content Placeholder 4" descr="Diagram&#10;&#10;Description automatically generated">
            <a:extLst>
              <a:ext uri="{FF2B5EF4-FFF2-40B4-BE49-F238E27FC236}">
                <a16:creationId xmlns:a16="http://schemas.microsoft.com/office/drawing/2014/main" id="{B3B8B1F0-3DDD-4947-8309-084D5ADA12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93" r="5205" b="-1"/>
          <a:stretch/>
        </p:blipFill>
        <p:spPr>
          <a:xfrm>
            <a:off x="640080" y="640080"/>
            <a:ext cx="10911840" cy="5577840"/>
          </a:xfrm>
          <a:prstGeom prst="rect">
            <a:avLst/>
          </a:prstGeom>
        </p:spPr>
      </p:pic>
    </p:spTree>
    <p:extLst>
      <p:ext uri="{BB962C8B-B14F-4D97-AF65-F5344CB8AC3E}">
        <p14:creationId xmlns:p14="http://schemas.microsoft.com/office/powerpoint/2010/main" val="3592385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4496-265E-9CBA-8404-48427D79EFAD}"/>
              </a:ext>
            </a:extLst>
          </p:cNvPr>
          <p:cNvSpPr>
            <a:spLocks noGrp="1"/>
          </p:cNvSpPr>
          <p:nvPr>
            <p:ph type="title"/>
          </p:nvPr>
        </p:nvSpPr>
        <p:spPr>
          <a:xfrm>
            <a:off x="320431" y="93785"/>
            <a:ext cx="8953571" cy="492369"/>
          </a:xfrm>
        </p:spPr>
        <p:txBody>
          <a:bodyPr>
            <a:normAutofit/>
          </a:bodyPr>
          <a:lstStyle/>
          <a:p>
            <a:r>
              <a:rPr lang="en-GB" sz="1800" dirty="0">
                <a:solidFill>
                  <a:schemeClr val="tx1"/>
                </a:solidFill>
                <a:latin typeface="Cambria" panose="02040503050406030204" pitchFamily="18" charset="0"/>
                <a:ea typeface="Cambria" panose="02040503050406030204" pitchFamily="18" charset="0"/>
              </a:rPr>
              <a:t>INNOCENT MURMURS</a:t>
            </a:r>
            <a:endParaRPr lang="en-US" sz="1800" dirty="0">
              <a:solidFill>
                <a:schemeClr val="tx1"/>
              </a:solidFill>
              <a:latin typeface="Cambria" panose="02040503050406030204" pitchFamily="18" charset="0"/>
              <a:ea typeface="Cambria" panose="02040503050406030204" pitchFamily="18" charset="0"/>
            </a:endParaRPr>
          </a:p>
        </p:txBody>
      </p:sp>
      <p:graphicFrame>
        <p:nvGraphicFramePr>
          <p:cNvPr id="6" name="Content Placeholder 5">
            <a:extLst>
              <a:ext uri="{FF2B5EF4-FFF2-40B4-BE49-F238E27FC236}">
                <a16:creationId xmlns:a16="http://schemas.microsoft.com/office/drawing/2014/main" id="{D36C8CCF-26C8-39A5-8902-E3922CAEF136}"/>
              </a:ext>
            </a:extLst>
          </p:cNvPr>
          <p:cNvGraphicFramePr>
            <a:graphicFrameLocks noGrp="1"/>
          </p:cNvGraphicFramePr>
          <p:nvPr>
            <p:ph idx="1"/>
            <p:extLst>
              <p:ext uri="{D42A27DB-BD31-4B8C-83A1-F6EECF244321}">
                <p14:modId xmlns:p14="http://schemas.microsoft.com/office/powerpoint/2010/main" val="266625069"/>
              </p:ext>
            </p:extLst>
          </p:nvPr>
        </p:nvGraphicFramePr>
        <p:xfrm>
          <a:off x="70336" y="492370"/>
          <a:ext cx="11738708" cy="6279661"/>
        </p:xfrm>
        <a:graphic>
          <a:graphicData uri="http://schemas.openxmlformats.org/drawingml/2006/table">
            <a:tbl>
              <a:tblPr firstRow="1" bandRow="1">
                <a:tableStyleId>{5C22544A-7EE6-4342-B048-85BDC9FD1C3A}</a:tableStyleId>
              </a:tblPr>
              <a:tblGrid>
                <a:gridCol w="1305172">
                  <a:extLst>
                    <a:ext uri="{9D8B030D-6E8A-4147-A177-3AD203B41FA5}">
                      <a16:colId xmlns:a16="http://schemas.microsoft.com/office/drawing/2014/main" val="2597219239"/>
                    </a:ext>
                  </a:extLst>
                </a:gridCol>
                <a:gridCol w="4564182">
                  <a:extLst>
                    <a:ext uri="{9D8B030D-6E8A-4147-A177-3AD203B41FA5}">
                      <a16:colId xmlns:a16="http://schemas.microsoft.com/office/drawing/2014/main" val="654349607"/>
                    </a:ext>
                  </a:extLst>
                </a:gridCol>
                <a:gridCol w="3337171">
                  <a:extLst>
                    <a:ext uri="{9D8B030D-6E8A-4147-A177-3AD203B41FA5}">
                      <a16:colId xmlns:a16="http://schemas.microsoft.com/office/drawing/2014/main" val="2326924170"/>
                    </a:ext>
                  </a:extLst>
                </a:gridCol>
                <a:gridCol w="2532183">
                  <a:extLst>
                    <a:ext uri="{9D8B030D-6E8A-4147-A177-3AD203B41FA5}">
                      <a16:colId xmlns:a16="http://schemas.microsoft.com/office/drawing/2014/main" val="1633535206"/>
                    </a:ext>
                  </a:extLst>
                </a:gridCol>
              </a:tblGrid>
              <a:tr h="559556">
                <a:tc>
                  <a:txBody>
                    <a:bodyPr/>
                    <a:lstStyle/>
                    <a:p>
                      <a:pPr algn="l"/>
                      <a:r>
                        <a:rPr lang="en-US" b="1" dirty="0">
                          <a:effectLst/>
                        </a:rPr>
                        <a:t>Murmur</a:t>
                      </a:r>
                      <a:endParaRPr lang="en-US" b="0" dirty="0">
                        <a:effectLst/>
                      </a:endParaRPr>
                    </a:p>
                  </a:txBody>
                  <a:tcPr anchor="b"/>
                </a:tc>
                <a:tc>
                  <a:txBody>
                    <a:bodyPr/>
                    <a:lstStyle/>
                    <a:p>
                      <a:pPr algn="l"/>
                      <a:r>
                        <a:rPr lang="en-US" b="1">
                          <a:effectLst/>
                        </a:rPr>
                        <a:t>Description</a:t>
                      </a:r>
                      <a:endParaRPr lang="en-US" b="0">
                        <a:effectLst/>
                      </a:endParaRPr>
                    </a:p>
                  </a:txBody>
                  <a:tcPr anchor="b"/>
                </a:tc>
                <a:tc>
                  <a:txBody>
                    <a:bodyPr/>
                    <a:lstStyle/>
                    <a:p>
                      <a:pPr algn="l"/>
                      <a:r>
                        <a:rPr lang="en-US" b="1">
                          <a:effectLst/>
                        </a:rPr>
                        <a:t>Proposed etiology</a:t>
                      </a:r>
                      <a:endParaRPr lang="en-US" b="0">
                        <a:effectLst/>
                      </a:endParaRPr>
                    </a:p>
                  </a:txBody>
                  <a:tcPr anchor="b"/>
                </a:tc>
                <a:tc>
                  <a:txBody>
                    <a:bodyPr/>
                    <a:lstStyle/>
                    <a:p>
                      <a:pPr algn="l"/>
                      <a:r>
                        <a:rPr lang="en-US" b="1" dirty="0">
                          <a:effectLst/>
                        </a:rPr>
                        <a:t>Common age prevalence</a:t>
                      </a:r>
                      <a:endParaRPr lang="en-US" b="0" dirty="0">
                        <a:effectLst/>
                      </a:endParaRPr>
                    </a:p>
                  </a:txBody>
                  <a:tcPr anchor="b"/>
                </a:tc>
                <a:extLst>
                  <a:ext uri="{0D108BD9-81ED-4DB2-BD59-A6C34878D82A}">
                    <a16:rowId xmlns:a16="http://schemas.microsoft.com/office/drawing/2014/main" val="2112513164"/>
                  </a:ext>
                </a:extLst>
              </a:tr>
              <a:tr h="2042966">
                <a:tc>
                  <a:txBody>
                    <a:bodyPr/>
                    <a:lstStyle/>
                    <a:p>
                      <a:pPr algn="l"/>
                      <a:r>
                        <a:rPr lang="en-US">
                          <a:effectLst/>
                        </a:rPr>
                        <a:t>Still’s murmur</a:t>
                      </a:r>
                    </a:p>
                  </a:txBody>
                  <a:tcPr/>
                </a:tc>
                <a:tc>
                  <a:txBody>
                    <a:bodyPr/>
                    <a:lstStyle/>
                    <a:p>
                      <a:pPr algn="l"/>
                      <a:r>
                        <a:rPr lang="en-US" dirty="0">
                          <a:effectLst/>
                        </a:rPr>
                        <a:t>Systolic</a:t>
                      </a:r>
                      <a:br>
                        <a:rPr lang="en-US" dirty="0">
                          <a:effectLst/>
                        </a:rPr>
                      </a:br>
                      <a:r>
                        <a:rPr lang="en-US" dirty="0">
                          <a:effectLst/>
                        </a:rPr>
                        <a:t>Grade 1 to 2</a:t>
                      </a:r>
                      <a:br>
                        <a:rPr lang="en-US" dirty="0">
                          <a:effectLst/>
                        </a:rPr>
                      </a:br>
                      <a:r>
                        <a:rPr lang="en-US" dirty="0">
                          <a:effectLst/>
                        </a:rPr>
                        <a:t>Low frequency, such as a twanging string, musical</a:t>
                      </a:r>
                      <a:br>
                        <a:rPr lang="en-US" dirty="0">
                          <a:effectLst/>
                        </a:rPr>
                      </a:br>
                      <a:r>
                        <a:rPr lang="en-US" dirty="0">
                          <a:effectLst/>
                        </a:rPr>
                        <a:t>Heard between sternal border (mid to lower position) and apex</a:t>
                      </a:r>
                      <a:br>
                        <a:rPr lang="en-US" dirty="0">
                          <a:effectLst/>
                        </a:rPr>
                      </a:br>
                      <a:r>
                        <a:rPr lang="en-US" dirty="0">
                          <a:effectLst/>
                        </a:rPr>
                        <a:t>Most common murmur in children</a:t>
                      </a:r>
                    </a:p>
                  </a:txBody>
                  <a:tcPr/>
                </a:tc>
                <a:tc>
                  <a:txBody>
                    <a:bodyPr/>
                    <a:lstStyle/>
                    <a:p>
                      <a:pPr algn="l"/>
                      <a:r>
                        <a:rPr lang="en-US">
                          <a:effectLst/>
                        </a:rPr>
                        <a:t>Unknown, theories include resonant phenomena of blood movement into the aorta, or movement across a chordae tendinae</a:t>
                      </a:r>
                    </a:p>
                  </a:txBody>
                  <a:tcPr/>
                </a:tc>
                <a:tc>
                  <a:txBody>
                    <a:bodyPr/>
                    <a:lstStyle/>
                    <a:p>
                      <a:pPr algn="l"/>
                      <a:r>
                        <a:rPr lang="en-US" dirty="0">
                          <a:effectLst/>
                        </a:rPr>
                        <a:t>3 to 6 years, should disappear by adolescence</a:t>
                      </a:r>
                    </a:p>
                  </a:txBody>
                  <a:tcPr/>
                </a:tc>
                <a:extLst>
                  <a:ext uri="{0D108BD9-81ED-4DB2-BD59-A6C34878D82A}">
                    <a16:rowId xmlns:a16="http://schemas.microsoft.com/office/drawing/2014/main" val="965814021"/>
                  </a:ext>
                </a:extLst>
              </a:tr>
              <a:tr h="1310615">
                <a:tc>
                  <a:txBody>
                    <a:bodyPr/>
                    <a:lstStyle/>
                    <a:p>
                      <a:pPr algn="l"/>
                      <a:r>
                        <a:rPr lang="en-US" dirty="0">
                          <a:effectLst/>
                        </a:rPr>
                        <a:t>Pulmonary ejection/</a:t>
                      </a:r>
                    </a:p>
                    <a:p>
                      <a:pPr algn="l"/>
                      <a:r>
                        <a:rPr lang="en-US" dirty="0">
                          <a:effectLst/>
                        </a:rPr>
                        <a:t>flow murmur</a:t>
                      </a:r>
                    </a:p>
                  </a:txBody>
                  <a:tcPr/>
                </a:tc>
                <a:tc>
                  <a:txBody>
                    <a:bodyPr/>
                    <a:lstStyle/>
                    <a:p>
                      <a:pPr algn="l"/>
                      <a:r>
                        <a:rPr lang="en-US">
                          <a:effectLst/>
                        </a:rPr>
                        <a:t>Systolic</a:t>
                      </a:r>
                      <a:br>
                        <a:rPr lang="en-US">
                          <a:effectLst/>
                        </a:rPr>
                      </a:br>
                      <a:r>
                        <a:rPr lang="en-US">
                          <a:effectLst/>
                        </a:rPr>
                        <a:t>Slightly grading in contrast to vibratory</a:t>
                      </a:r>
                      <a:br>
                        <a:rPr lang="en-US">
                          <a:effectLst/>
                        </a:rPr>
                      </a:br>
                      <a:r>
                        <a:rPr lang="en-US">
                          <a:effectLst/>
                        </a:rPr>
                        <a:t>Heard over left upper sternal border, no significant radiation</a:t>
                      </a:r>
                    </a:p>
                  </a:txBody>
                  <a:tcPr/>
                </a:tc>
                <a:tc>
                  <a:txBody>
                    <a:bodyPr/>
                    <a:lstStyle/>
                    <a:p>
                      <a:pPr algn="l"/>
                      <a:r>
                        <a:rPr lang="en-US">
                          <a:effectLst/>
                        </a:rPr>
                        <a:t>Exaggeration of normal ejection vibration within the pulmonary vasculature</a:t>
                      </a:r>
                    </a:p>
                  </a:txBody>
                  <a:tcPr/>
                </a:tc>
                <a:tc>
                  <a:txBody>
                    <a:bodyPr/>
                    <a:lstStyle/>
                    <a:p>
                      <a:pPr algn="l"/>
                      <a:r>
                        <a:rPr lang="en-US" dirty="0">
                          <a:effectLst/>
                        </a:rPr>
                        <a:t>5 to 14 years, most common in adolescents</a:t>
                      </a:r>
                    </a:p>
                  </a:txBody>
                  <a:tcPr/>
                </a:tc>
                <a:extLst>
                  <a:ext uri="{0D108BD9-81ED-4DB2-BD59-A6C34878D82A}">
                    <a16:rowId xmlns:a16="http://schemas.microsoft.com/office/drawing/2014/main" val="578840390"/>
                  </a:ext>
                </a:extLst>
              </a:tr>
              <a:tr h="1453319">
                <a:tc>
                  <a:txBody>
                    <a:bodyPr/>
                    <a:lstStyle/>
                    <a:p>
                      <a:pPr algn="l"/>
                      <a:r>
                        <a:rPr lang="en-US">
                          <a:effectLst/>
                        </a:rPr>
                        <a:t>Venous hum</a:t>
                      </a:r>
                    </a:p>
                  </a:txBody>
                  <a:tcPr/>
                </a:tc>
                <a:tc>
                  <a:txBody>
                    <a:bodyPr/>
                    <a:lstStyle/>
                    <a:p>
                      <a:pPr algn="l"/>
                      <a:r>
                        <a:rPr lang="en-US">
                          <a:effectLst/>
                        </a:rPr>
                        <a:t>Continuous, diastolic portion subtly louder</a:t>
                      </a:r>
                      <a:br>
                        <a:rPr lang="en-US">
                          <a:effectLst/>
                        </a:rPr>
                      </a:br>
                      <a:r>
                        <a:rPr lang="en-US">
                          <a:effectLst/>
                        </a:rPr>
                        <a:t>Grade 1 to 2</a:t>
                      </a:r>
                      <a:br>
                        <a:rPr lang="en-US">
                          <a:effectLst/>
                        </a:rPr>
                      </a:br>
                      <a:r>
                        <a:rPr lang="en-US">
                          <a:effectLst/>
                        </a:rPr>
                        <a:t>Best heard infraclavicular and supraclavicular</a:t>
                      </a:r>
                      <a:br>
                        <a:rPr lang="en-US">
                          <a:effectLst/>
                        </a:rPr>
                      </a:br>
                      <a:r>
                        <a:rPr lang="en-US">
                          <a:effectLst/>
                        </a:rPr>
                        <a:t>Only audible when patient is upright</a:t>
                      </a:r>
                      <a:br>
                        <a:rPr lang="en-US">
                          <a:effectLst/>
                        </a:rPr>
                      </a:br>
                      <a:r>
                        <a:rPr lang="en-US">
                          <a:effectLst/>
                        </a:rPr>
                        <a:t>Can dissipate or exacerbate by head movements or obstruction of the ipsilateral jugular veins</a:t>
                      </a:r>
                    </a:p>
                  </a:txBody>
                  <a:tcPr/>
                </a:tc>
                <a:tc>
                  <a:txBody>
                    <a:bodyPr/>
                    <a:lstStyle/>
                    <a:p>
                      <a:pPr algn="l"/>
                      <a:r>
                        <a:rPr lang="en-US">
                          <a:effectLst/>
                        </a:rPr>
                        <a:t>Vibration of the veins carrying the blood from the head and upper body to the superior vena cava</a:t>
                      </a:r>
                    </a:p>
                  </a:txBody>
                  <a:tcPr/>
                </a:tc>
                <a:tc>
                  <a:txBody>
                    <a:bodyPr/>
                    <a:lstStyle/>
                    <a:p>
                      <a:pPr algn="l"/>
                      <a:r>
                        <a:rPr lang="en-US" dirty="0">
                          <a:effectLst/>
                        </a:rPr>
                        <a:t>3 to 6 years</a:t>
                      </a:r>
                    </a:p>
                  </a:txBody>
                  <a:tcPr/>
                </a:tc>
                <a:extLst>
                  <a:ext uri="{0D108BD9-81ED-4DB2-BD59-A6C34878D82A}">
                    <a16:rowId xmlns:a16="http://schemas.microsoft.com/office/drawing/2014/main" val="3053865561"/>
                  </a:ext>
                </a:extLst>
              </a:tr>
            </a:tbl>
          </a:graphicData>
        </a:graphic>
      </p:graphicFrame>
    </p:spTree>
    <p:extLst>
      <p:ext uri="{BB962C8B-B14F-4D97-AF65-F5344CB8AC3E}">
        <p14:creationId xmlns:p14="http://schemas.microsoft.com/office/powerpoint/2010/main" val="397973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0416-8F92-4809-80A9-CCE3F8C17D10}"/>
              </a:ext>
            </a:extLst>
          </p:cNvPr>
          <p:cNvSpPr>
            <a:spLocks noGrp="1"/>
          </p:cNvSpPr>
          <p:nvPr>
            <p:ph type="title"/>
          </p:nvPr>
        </p:nvSpPr>
        <p:spPr>
          <a:xfrm>
            <a:off x="838200" y="365125"/>
            <a:ext cx="10515600" cy="650875"/>
          </a:xfrm>
        </p:spPr>
        <p:txBody>
          <a:bodyPr>
            <a:normAutofit/>
          </a:bodyPr>
          <a:lstStyle/>
          <a:p>
            <a:pPr algn="ctr"/>
            <a:r>
              <a:rPr lang="en-GB" sz="3200" dirty="0">
                <a:latin typeface="Cambria" panose="02040503050406030204" pitchFamily="18" charset="0"/>
                <a:ea typeface="Cambria" panose="02040503050406030204" pitchFamily="18" charset="0"/>
              </a:rPr>
              <a:t>Physical examination …</a:t>
            </a:r>
            <a:r>
              <a:rPr lang="en-GB" sz="3200" dirty="0" err="1">
                <a:latin typeface="Cambria" panose="02040503050406030204" pitchFamily="18" charset="0"/>
                <a:ea typeface="Cambria" panose="02040503050406030204" pitchFamily="18" charset="0"/>
              </a:rPr>
              <a:t>cont</a:t>
            </a:r>
            <a:endParaRPr lang="en-GB" sz="32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24C4E030-8060-41D9-8625-5513D35DEDE1}"/>
              </a:ext>
            </a:extLst>
          </p:cNvPr>
          <p:cNvSpPr>
            <a:spLocks noGrp="1"/>
          </p:cNvSpPr>
          <p:nvPr>
            <p:ph idx="1"/>
          </p:nvPr>
        </p:nvSpPr>
        <p:spPr>
          <a:xfrm>
            <a:off x="284480" y="1341120"/>
            <a:ext cx="11069320" cy="4835843"/>
          </a:xfrm>
        </p:spPr>
        <p:txBody>
          <a:bodyPr>
            <a:normAutofit/>
          </a:bodyPr>
          <a:lstStyle/>
          <a:p>
            <a:pPr>
              <a:buFont typeface="Wingdings" panose="05000000000000000000" pitchFamily="2" charset="2"/>
              <a:buChar char="Ø"/>
            </a:pPr>
            <a:r>
              <a:rPr lang="en-GB" sz="2400" dirty="0"/>
              <a:t>Nurse should be present and parent’s are asked to leave  for the examination of the anorectal , genital areas or breasts or examination of  suspected child abuse.</a:t>
            </a:r>
          </a:p>
          <a:p>
            <a:pPr marL="0" indent="0">
              <a:buNone/>
            </a:pPr>
            <a:endParaRPr lang="en-GB" sz="2400" dirty="0"/>
          </a:p>
          <a:p>
            <a:r>
              <a:rPr lang="en-GB" sz="2400" dirty="0"/>
              <a:t>Patient privacy should be respected. If a patient objects to being unclothed allow him or her to remain clothed until a specific part of the anatomy must be checked. the patient should be asked to remove or pull free the garments that are hindering visualization, palpation, or auscultation.</a:t>
            </a:r>
          </a:p>
          <a:p>
            <a:pPr marL="0" indent="0">
              <a:buNone/>
            </a:pPr>
            <a:endParaRPr lang="en-GB" sz="2400" dirty="0"/>
          </a:p>
          <a:p>
            <a:endParaRPr lang="en-GB" dirty="0"/>
          </a:p>
        </p:txBody>
      </p:sp>
    </p:spTree>
    <p:extLst>
      <p:ext uri="{BB962C8B-B14F-4D97-AF65-F5344CB8AC3E}">
        <p14:creationId xmlns:p14="http://schemas.microsoft.com/office/powerpoint/2010/main" val="1706924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8312-3231-5E02-1234-988CFDBD307A}"/>
              </a:ext>
            </a:extLst>
          </p:cNvPr>
          <p:cNvSpPr>
            <a:spLocks noGrp="1"/>
          </p:cNvSpPr>
          <p:nvPr>
            <p:ph type="title"/>
          </p:nvPr>
        </p:nvSpPr>
        <p:spPr>
          <a:xfrm>
            <a:off x="677334" y="195385"/>
            <a:ext cx="8596668" cy="367323"/>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289E31AA-98E8-F0E8-7F91-ABC68D9DA5CA}"/>
              </a:ext>
            </a:extLst>
          </p:cNvPr>
          <p:cNvGraphicFramePr>
            <a:graphicFrameLocks noGrp="1"/>
          </p:cNvGraphicFramePr>
          <p:nvPr>
            <p:ph idx="1"/>
            <p:extLst>
              <p:ext uri="{D42A27DB-BD31-4B8C-83A1-F6EECF244321}">
                <p14:modId xmlns:p14="http://schemas.microsoft.com/office/powerpoint/2010/main" val="1865923748"/>
              </p:ext>
            </p:extLst>
          </p:nvPr>
        </p:nvGraphicFramePr>
        <p:xfrm>
          <a:off x="117231" y="101601"/>
          <a:ext cx="11949722" cy="5798210"/>
        </p:xfrm>
        <a:graphic>
          <a:graphicData uri="http://schemas.openxmlformats.org/drawingml/2006/table">
            <a:tbl>
              <a:tblPr firstRow="1" bandRow="1">
                <a:tableStyleId>{5C22544A-7EE6-4342-B048-85BDC9FD1C3A}</a:tableStyleId>
              </a:tblPr>
              <a:tblGrid>
                <a:gridCol w="3634154">
                  <a:extLst>
                    <a:ext uri="{9D8B030D-6E8A-4147-A177-3AD203B41FA5}">
                      <a16:colId xmlns:a16="http://schemas.microsoft.com/office/drawing/2014/main" val="932791590"/>
                    </a:ext>
                  </a:extLst>
                </a:gridCol>
                <a:gridCol w="4145389">
                  <a:extLst>
                    <a:ext uri="{9D8B030D-6E8A-4147-A177-3AD203B41FA5}">
                      <a16:colId xmlns:a16="http://schemas.microsoft.com/office/drawing/2014/main" val="2368081450"/>
                    </a:ext>
                  </a:extLst>
                </a:gridCol>
                <a:gridCol w="4170179">
                  <a:extLst>
                    <a:ext uri="{9D8B030D-6E8A-4147-A177-3AD203B41FA5}">
                      <a16:colId xmlns:a16="http://schemas.microsoft.com/office/drawing/2014/main" val="1388812721"/>
                    </a:ext>
                  </a:extLst>
                </a:gridCol>
              </a:tblGrid>
              <a:tr h="932222">
                <a:tc>
                  <a:txBody>
                    <a:bodyPr/>
                    <a:lstStyle/>
                    <a:p>
                      <a:r>
                        <a:rPr lang="en-US" dirty="0"/>
                        <a:t>Innocent</a:t>
                      </a:r>
                    </a:p>
                    <a:p>
                      <a:r>
                        <a:rPr lang="en-US" dirty="0"/>
                        <a:t>Physiologic, no heart disease</a:t>
                      </a:r>
                    </a:p>
                  </a:txBody>
                  <a:tcPr/>
                </a:tc>
                <a:tc>
                  <a:txBody>
                    <a:bodyPr/>
                    <a:lstStyle/>
                    <a:p>
                      <a:endParaRPr lang="en-US"/>
                    </a:p>
                  </a:txBody>
                  <a:tcPr/>
                </a:tc>
                <a:tc>
                  <a:txBody>
                    <a:bodyPr/>
                    <a:lstStyle/>
                    <a:p>
                      <a:r>
                        <a:rPr lang="en-US" dirty="0"/>
                        <a:t>Pathologic</a:t>
                      </a:r>
                    </a:p>
                    <a:p>
                      <a:r>
                        <a:rPr lang="en-US" dirty="0"/>
                        <a:t>Underlying heart disease</a:t>
                      </a:r>
                    </a:p>
                  </a:txBody>
                  <a:tcPr/>
                </a:tc>
                <a:extLst>
                  <a:ext uri="{0D108BD9-81ED-4DB2-BD59-A6C34878D82A}">
                    <a16:rowId xmlns:a16="http://schemas.microsoft.com/office/drawing/2014/main" val="2440167630"/>
                  </a:ext>
                </a:extLst>
              </a:tr>
              <a:tr h="932222">
                <a:tc>
                  <a:txBody>
                    <a:bodyPr/>
                    <a:lstStyle/>
                    <a:p>
                      <a:r>
                        <a:rPr lang="en-GB" dirty="0"/>
                        <a:t>No cardiac symptoms</a:t>
                      </a:r>
                    </a:p>
                    <a:p>
                      <a:r>
                        <a:rPr lang="en-GB" dirty="0"/>
                        <a:t>Normal investigations</a:t>
                      </a:r>
                      <a:endParaRPr lang="en-US" dirty="0"/>
                    </a:p>
                  </a:txBody>
                  <a:tcPr/>
                </a:tc>
                <a:tc>
                  <a:txBody>
                    <a:bodyPr/>
                    <a:lstStyle/>
                    <a:p>
                      <a:r>
                        <a:rPr lang="en-GB" dirty="0"/>
                        <a:t>                      Clinical</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 Cardiac symptoms</a:t>
                      </a:r>
                      <a:endParaRPr lang="en-US" dirty="0"/>
                    </a:p>
                    <a:p>
                      <a:r>
                        <a:rPr lang="en-US" dirty="0"/>
                        <a:t>Abnormal </a:t>
                      </a:r>
                      <a:r>
                        <a:rPr lang="en-US" dirty="0" err="1"/>
                        <a:t>investigations:Echo,x</a:t>
                      </a:r>
                      <a:r>
                        <a:rPr lang="en-US" dirty="0"/>
                        <a:t> ray</a:t>
                      </a:r>
                    </a:p>
                  </a:txBody>
                  <a:tcPr/>
                </a:tc>
                <a:extLst>
                  <a:ext uri="{0D108BD9-81ED-4DB2-BD59-A6C34878D82A}">
                    <a16:rowId xmlns:a16="http://schemas.microsoft.com/office/drawing/2014/main" val="2742914782"/>
                  </a:ext>
                </a:extLst>
              </a:tr>
              <a:tr h="691186">
                <a:tc>
                  <a:txBody>
                    <a:bodyPr/>
                    <a:lstStyle/>
                    <a:p>
                      <a:r>
                        <a:rPr lang="en-US" dirty="0"/>
                        <a:t>Systolic</a:t>
                      </a:r>
                    </a:p>
                  </a:txBody>
                  <a:tcPr/>
                </a:tc>
                <a:tc>
                  <a:txBody>
                    <a:bodyPr/>
                    <a:lstStyle/>
                    <a:p>
                      <a:r>
                        <a:rPr lang="en-US" dirty="0"/>
                        <a:t>                       Timing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Diastolic, holosystolic. Systolic</a:t>
                      </a:r>
                    </a:p>
                    <a:p>
                      <a:endParaRPr lang="en-US" dirty="0"/>
                    </a:p>
                  </a:txBody>
                  <a:tcPr/>
                </a:tc>
                <a:extLst>
                  <a:ext uri="{0D108BD9-81ED-4DB2-BD59-A6C34878D82A}">
                    <a16:rowId xmlns:a16="http://schemas.microsoft.com/office/drawing/2014/main" val="1134804091"/>
                  </a:ext>
                </a:extLst>
              </a:tr>
              <a:tr h="578338">
                <a:tc>
                  <a:txBody>
                    <a:bodyPr/>
                    <a:lstStyle/>
                    <a:p>
                      <a:r>
                        <a:rPr lang="en-US" dirty="0"/>
                        <a:t>Soft/vibratory</a:t>
                      </a:r>
                    </a:p>
                  </a:txBody>
                  <a:tcPr/>
                </a:tc>
                <a:tc>
                  <a:txBody>
                    <a:bodyPr/>
                    <a:lstStyle/>
                    <a:p>
                      <a:r>
                        <a:rPr lang="en-US" dirty="0"/>
                        <a:t>                        Quality</a:t>
                      </a:r>
                    </a:p>
                  </a:txBody>
                  <a:tcPr/>
                </a:tc>
                <a:tc>
                  <a:txBody>
                    <a:bodyPr/>
                    <a:lstStyle/>
                    <a:p>
                      <a:r>
                        <a:rPr lang="en-US" dirty="0"/>
                        <a:t>Harsh/blowing </a:t>
                      </a:r>
                    </a:p>
                  </a:txBody>
                  <a:tcPr/>
                </a:tc>
                <a:extLst>
                  <a:ext uri="{0D108BD9-81ED-4DB2-BD59-A6C34878D82A}">
                    <a16:rowId xmlns:a16="http://schemas.microsoft.com/office/drawing/2014/main" val="1710487054"/>
                  </a:ext>
                </a:extLst>
              </a:tr>
              <a:tr h="547077">
                <a:tc>
                  <a:txBody>
                    <a:bodyPr/>
                    <a:lstStyle/>
                    <a:p>
                      <a:r>
                        <a:rPr lang="en-US" dirty="0"/>
                        <a:t>Grade II or less</a:t>
                      </a:r>
                    </a:p>
                  </a:txBody>
                  <a:tcPr/>
                </a:tc>
                <a:tc>
                  <a:txBody>
                    <a:bodyPr/>
                    <a:lstStyle/>
                    <a:p>
                      <a:r>
                        <a:rPr lang="en-US" dirty="0"/>
                        <a:t>                       Intensity</a:t>
                      </a:r>
                    </a:p>
                  </a:txBody>
                  <a:tcPr/>
                </a:tc>
                <a:tc>
                  <a:txBody>
                    <a:bodyPr/>
                    <a:lstStyle/>
                    <a:p>
                      <a:r>
                        <a:rPr lang="en-US" dirty="0"/>
                        <a:t>Grade III or higher (possible thrill)</a:t>
                      </a:r>
                    </a:p>
                  </a:txBody>
                  <a:tcPr/>
                </a:tc>
                <a:extLst>
                  <a:ext uri="{0D108BD9-81ED-4DB2-BD59-A6C34878D82A}">
                    <a16:rowId xmlns:a16="http://schemas.microsoft.com/office/drawing/2014/main" val="303033496"/>
                  </a:ext>
                </a:extLst>
              </a:tr>
              <a:tr h="226646">
                <a:tc>
                  <a:txBody>
                    <a:bodyPr/>
                    <a:lstStyle/>
                    <a:p>
                      <a:r>
                        <a:rPr lang="en-US" dirty="0"/>
                        <a:t>Exercise, anemia, fever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Usually  change with position</a:t>
                      </a:r>
                    </a:p>
                    <a:p>
                      <a:endParaRPr lang="en-US" dirty="0"/>
                    </a:p>
                  </a:txBody>
                  <a:tcPr/>
                </a:tc>
                <a:tc>
                  <a:txBody>
                    <a:bodyPr/>
                    <a:lstStyle/>
                    <a:p>
                      <a:r>
                        <a:rPr lang="en-US" dirty="0"/>
                        <a:t>                       Louder with</a:t>
                      </a:r>
                    </a:p>
                  </a:txBody>
                  <a:tcPr/>
                </a:tc>
                <a:tc>
                  <a:txBody>
                    <a:bodyPr/>
                    <a:lstStyle/>
                    <a:p>
                      <a:r>
                        <a:rPr lang="en-US" dirty="0"/>
                        <a:t>Usually NO change with position</a:t>
                      </a:r>
                    </a:p>
                  </a:txBody>
                  <a:tcPr/>
                </a:tc>
                <a:extLst>
                  <a:ext uri="{0D108BD9-81ED-4DB2-BD59-A6C34878D82A}">
                    <a16:rowId xmlns:a16="http://schemas.microsoft.com/office/drawing/2014/main" val="3832668082"/>
                  </a:ext>
                </a:extLst>
              </a:tr>
              <a:tr h="466111">
                <a:tc>
                  <a:txBody>
                    <a:bodyPr/>
                    <a:lstStyle/>
                    <a:p>
                      <a:r>
                        <a:rPr lang="en-US" dirty="0"/>
                        <a:t>NO extra sounds</a:t>
                      </a:r>
                    </a:p>
                  </a:txBody>
                  <a:tcPr/>
                </a:tc>
                <a:tc>
                  <a:txBody>
                    <a:bodyPr/>
                    <a:lstStyle/>
                    <a:p>
                      <a:r>
                        <a:rPr lang="en-US" dirty="0"/>
                        <a:t>                      Other sounds</a:t>
                      </a:r>
                    </a:p>
                  </a:txBody>
                  <a:tcPr/>
                </a:tc>
                <a:tc>
                  <a:txBody>
                    <a:bodyPr/>
                    <a:lstStyle/>
                    <a:p>
                      <a:r>
                        <a:rPr lang="en-US" dirty="0"/>
                        <a:t>Click or opening snap, S3, S4</a:t>
                      </a:r>
                    </a:p>
                  </a:txBody>
                  <a:tcPr/>
                </a:tc>
                <a:extLst>
                  <a:ext uri="{0D108BD9-81ED-4DB2-BD59-A6C34878D82A}">
                    <a16:rowId xmlns:a16="http://schemas.microsoft.com/office/drawing/2014/main" val="3235505866"/>
                  </a:ext>
                </a:extLst>
              </a:tr>
              <a:tr h="736654">
                <a:tc>
                  <a:txBody>
                    <a:bodyPr/>
                    <a:lstStyle/>
                    <a:p>
                      <a:r>
                        <a:rPr lang="en-US" dirty="0"/>
                        <a:t>Normal S2, physiologic split on inspiration</a:t>
                      </a:r>
                    </a:p>
                  </a:txBody>
                  <a:tcPr/>
                </a:tc>
                <a:tc>
                  <a:txBody>
                    <a:bodyPr/>
                    <a:lstStyle/>
                    <a:p>
                      <a:r>
                        <a:rPr lang="en-GB"/>
                        <a:t>                      2</a:t>
                      </a:r>
                      <a:r>
                        <a:rPr lang="en-GB" baseline="30000"/>
                        <a:t>nd</a:t>
                      </a:r>
                      <a:r>
                        <a:rPr lang="en-GB"/>
                        <a:t> Heart Sound</a:t>
                      </a:r>
                      <a:endParaRPr lang="en-US" dirty="0"/>
                    </a:p>
                  </a:txBody>
                  <a:tcPr/>
                </a:tc>
                <a:tc>
                  <a:txBody>
                    <a:bodyPr/>
                    <a:lstStyle/>
                    <a:p>
                      <a:r>
                        <a:rPr lang="en-US" dirty="0"/>
                        <a:t>Fixed split S2</a:t>
                      </a:r>
                    </a:p>
                  </a:txBody>
                  <a:tcPr/>
                </a:tc>
                <a:extLst>
                  <a:ext uri="{0D108BD9-81ED-4DB2-BD59-A6C34878D82A}">
                    <a16:rowId xmlns:a16="http://schemas.microsoft.com/office/drawing/2014/main" val="1135423305"/>
                  </a:ext>
                </a:extLst>
              </a:tr>
            </a:tbl>
          </a:graphicData>
        </a:graphic>
      </p:graphicFrame>
    </p:spTree>
    <p:extLst>
      <p:ext uri="{BB962C8B-B14F-4D97-AF65-F5344CB8AC3E}">
        <p14:creationId xmlns:p14="http://schemas.microsoft.com/office/powerpoint/2010/main" val="3048556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09E4-C787-4202-99EE-DB9F1DAAD8F5}"/>
              </a:ext>
            </a:extLst>
          </p:cNvPr>
          <p:cNvSpPr>
            <a:spLocks noGrp="1"/>
          </p:cNvSpPr>
          <p:nvPr>
            <p:ph type="title"/>
          </p:nvPr>
        </p:nvSpPr>
        <p:spPr/>
        <p:txBody>
          <a:bodyPr/>
          <a:lstStyle/>
          <a:p>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Examination (</a:t>
            </a:r>
            <a:r>
              <a:rPr lang="en-GB" sz="1800" dirty="0" err="1">
                <a:effectLst/>
                <a:latin typeface="Century Gothic" panose="020B0502020202020204" pitchFamily="34" charset="0"/>
                <a:ea typeface="Century Gothic" panose="020B0502020202020204" pitchFamily="34" charset="0"/>
                <a:cs typeface="Century Gothic" panose="020B0502020202020204" pitchFamily="34" charset="0"/>
              </a:rPr>
              <a:t>cont</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t>
            </a:r>
            <a:endParaRPr lang="en-GB" dirty="0"/>
          </a:p>
        </p:txBody>
      </p:sp>
      <p:sp>
        <p:nvSpPr>
          <p:cNvPr id="3" name="Content Placeholder 2">
            <a:extLst>
              <a:ext uri="{FF2B5EF4-FFF2-40B4-BE49-F238E27FC236}">
                <a16:creationId xmlns:a16="http://schemas.microsoft.com/office/drawing/2014/main" id="{EADC88B5-1F19-440D-8F91-FD1926163807}"/>
              </a:ext>
            </a:extLst>
          </p:cNvPr>
          <p:cNvSpPr>
            <a:spLocks noGrp="1"/>
          </p:cNvSpPr>
          <p:nvPr>
            <p:ph idx="1"/>
          </p:nvPr>
        </p:nvSpPr>
        <p:spPr/>
        <p:txBody>
          <a:bodyPr>
            <a:normAutofit lnSpcReduction="10000"/>
          </a:bodyPr>
          <a:lstStyle/>
          <a:p>
            <a:pPr marL="742950" lvl="1" indent="-285750" rtl="0">
              <a:spcBef>
                <a:spcPts val="2575"/>
              </a:spcBef>
              <a:buFont typeface="Wingdings" panose="05000000000000000000" pitchFamily="2" charset="2"/>
              <a:buChar char=""/>
              <a:tabLst>
                <a:tab pos="1008380" algn="l"/>
              </a:tabLst>
            </a:pPr>
            <a:r>
              <a:rPr lang="en-GB" sz="2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2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800" b="1" dirty="0">
                <a:effectLst/>
                <a:latin typeface="Century Gothic" panose="020B0502020202020204" pitchFamily="34" charset="0"/>
                <a:ea typeface="Century Gothic" panose="020B0502020202020204" pitchFamily="34" charset="0"/>
                <a:cs typeface="Century Gothic" panose="020B0502020202020204" pitchFamily="34" charset="0"/>
              </a:rPr>
              <a:t>back</a:t>
            </a:r>
          </a:p>
          <a:p>
            <a:pPr marL="1143000" lvl="2" indent="-228600">
              <a:spcBef>
                <a:spcPts val="365"/>
              </a:spcBef>
              <a:spcAft>
                <a:spcPts val="0"/>
              </a:spcAft>
              <a:buClr>
                <a:srgbClr val="89D0D5"/>
              </a:buClr>
              <a:buSzPts val="1900"/>
              <a:buFont typeface="Wingdings 3" panose="05040102010807070707" pitchFamily="18" charset="2"/>
              <a:buChar char=""/>
              <a:tabLst>
                <a:tab pos="1409065" algn="l"/>
                <a:tab pos="3408680" algn="l"/>
                <a:tab pos="4780280" algn="l"/>
              </a:tabLst>
            </a:pPr>
            <a:r>
              <a:rPr lang="en-GB" sz="2400" b="1" dirty="0">
                <a:effectLst/>
                <a:latin typeface="Century Gothic" panose="020B0502020202020204" pitchFamily="34" charset="0"/>
                <a:ea typeface="Wingdings 3" panose="05040102010807070707" pitchFamily="18" charset="2"/>
                <a:cs typeface="Wingdings 3" panose="05040102010807070707" pitchFamily="18" charset="2"/>
              </a:rPr>
              <a:t>Deformities	thrill	murmur</a:t>
            </a:r>
            <a:endParaRPr lang="en-GB" sz="1100" dirty="0">
              <a:effectLst/>
              <a:latin typeface="Century Gothic" panose="020B0502020202020204" pitchFamily="34" charset="0"/>
              <a:ea typeface="Wingdings 3" panose="05040102010807070707" pitchFamily="18" charset="2"/>
              <a:cs typeface="Wingdings 3" panose="05040102010807070707" pitchFamily="18" charset="2"/>
            </a:endParaRPr>
          </a:p>
          <a:p>
            <a:pPr marL="742950" lvl="1" indent="-285750">
              <a:spcBef>
                <a:spcPts val="245"/>
              </a:spcBef>
              <a:buFont typeface="Wingdings" panose="05000000000000000000" pitchFamily="2" charset="2"/>
              <a:buChar char=""/>
              <a:tabLst>
                <a:tab pos="1008380" algn="l"/>
              </a:tabLst>
            </a:pPr>
            <a:r>
              <a:rPr lang="en-GB" sz="2800" b="1" dirty="0">
                <a:effectLst/>
                <a:latin typeface="Century Gothic" panose="020B0502020202020204" pitchFamily="34" charset="0"/>
                <a:ea typeface="Century Gothic" panose="020B0502020202020204" pitchFamily="34" charset="0"/>
                <a:cs typeface="Century Gothic" panose="020B0502020202020204" pitchFamily="34" charset="0"/>
              </a:rPr>
              <a:t>Neck:</a:t>
            </a:r>
          </a:p>
          <a:p>
            <a:pPr marL="742950" lvl="1" indent="-285750">
              <a:spcBef>
                <a:spcPts val="250"/>
              </a:spcBef>
              <a:buFont typeface="Wingdings" panose="05000000000000000000" pitchFamily="2" charset="2"/>
              <a:buChar char=""/>
              <a:tabLst>
                <a:tab pos="1008380" algn="l"/>
              </a:tabLst>
            </a:pPr>
            <a:r>
              <a:rPr lang="en-GB" sz="2800" dirty="0">
                <a:effectLst/>
                <a:latin typeface="Century Gothic" panose="020B0502020202020204" pitchFamily="34" charset="0"/>
                <a:ea typeface="Century Gothic" panose="020B0502020202020204" pitchFamily="34" charset="0"/>
                <a:cs typeface="Century Gothic" panose="020B0502020202020204" pitchFamily="34" charset="0"/>
              </a:rPr>
              <a:t>JVP , visible pulsation and</a:t>
            </a:r>
            <a:r>
              <a:rPr lang="en-GB" sz="2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800" dirty="0">
                <a:effectLst/>
                <a:latin typeface="Century Gothic" panose="020B0502020202020204" pitchFamily="34" charset="0"/>
                <a:ea typeface="Century Gothic" panose="020B0502020202020204" pitchFamily="34" charset="0"/>
                <a:cs typeface="Century Gothic" panose="020B0502020202020204" pitchFamily="34" charset="0"/>
              </a:rPr>
              <a:t>thrill,</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lvl="1" indent="-285750">
              <a:spcBef>
                <a:spcPts val="265"/>
              </a:spcBef>
              <a:buFont typeface="Wingdings" panose="05000000000000000000" pitchFamily="2" charset="2"/>
              <a:buChar char=""/>
              <a:tabLst>
                <a:tab pos="1008380" algn="l"/>
                <a:tab pos="2951480" algn="l"/>
              </a:tabLst>
            </a:pPr>
            <a:r>
              <a:rPr lang="en-GB" sz="2800" dirty="0">
                <a:effectLst/>
                <a:latin typeface="Century Gothic" panose="020B0502020202020204" pitchFamily="34" charset="0"/>
                <a:ea typeface="Century Gothic" panose="020B0502020202020204" pitchFamily="34" charset="0"/>
                <a:cs typeface="Century Gothic" panose="020B0502020202020204" pitchFamily="34" charset="0"/>
              </a:rPr>
              <a:t>web</a:t>
            </a:r>
            <a:r>
              <a:rPr lang="en-GB" sz="2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800" dirty="0">
                <a:effectLst/>
                <a:latin typeface="Century Gothic" panose="020B0502020202020204" pitchFamily="34" charset="0"/>
                <a:ea typeface="Century Gothic" panose="020B0502020202020204" pitchFamily="34" charset="0"/>
                <a:cs typeface="Century Gothic" panose="020B0502020202020204" pitchFamily="34" charset="0"/>
              </a:rPr>
              <a:t>neck	short</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lvl="1" indent="-285750">
              <a:spcBef>
                <a:spcPts val="255"/>
              </a:spcBef>
              <a:buFont typeface="Wingdings" panose="05000000000000000000" pitchFamily="2" charset="2"/>
              <a:buChar char=""/>
              <a:tabLst>
                <a:tab pos="1008380" algn="l"/>
              </a:tabLst>
            </a:pPr>
            <a:r>
              <a:rPr lang="en-GB" sz="2800" b="1" dirty="0">
                <a:effectLst/>
                <a:latin typeface="Century Gothic" panose="020B0502020202020204" pitchFamily="34" charset="0"/>
                <a:ea typeface="Century Gothic" panose="020B0502020202020204" pitchFamily="34" charset="0"/>
                <a:cs typeface="Century Gothic" panose="020B0502020202020204" pitchFamily="34" charset="0"/>
              </a:rPr>
              <a:t>Liver and</a:t>
            </a:r>
            <a:r>
              <a:rPr lang="en-GB" sz="2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800" b="1" dirty="0">
                <a:effectLst/>
                <a:latin typeface="Century Gothic" panose="020B0502020202020204" pitchFamily="34" charset="0"/>
                <a:ea typeface="Century Gothic" panose="020B0502020202020204" pitchFamily="34" charset="0"/>
                <a:cs typeface="Century Gothic" panose="020B0502020202020204" pitchFamily="34" charset="0"/>
              </a:rPr>
              <a:t>spleen</a:t>
            </a:r>
            <a:r>
              <a:rPr lang="en-GB" sz="2800" b="0" dirty="0">
                <a:effectLst/>
                <a:latin typeface="Century Gothic" panose="020B0502020202020204" pitchFamily="34" charset="0"/>
                <a:ea typeface="Century Gothic" panose="020B0502020202020204" pitchFamily="34" charset="0"/>
                <a:cs typeface="Century Gothic" panose="020B0502020202020204" pitchFamily="34" charset="0"/>
              </a:rPr>
              <a:t>:</a:t>
            </a:r>
            <a:endParaRPr lang="en-GB" sz="2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lvl="1" indent="-285750">
              <a:spcBef>
                <a:spcPts val="250"/>
              </a:spcBef>
              <a:buFont typeface="Wingdings" panose="05000000000000000000" pitchFamily="2" charset="2"/>
              <a:buChar char=""/>
              <a:tabLst>
                <a:tab pos="1008380" algn="l"/>
              </a:tabLst>
            </a:pPr>
            <a:r>
              <a:rPr lang="en-GB" sz="2800" b="1" dirty="0">
                <a:effectLst/>
                <a:latin typeface="Century Gothic" panose="020B0502020202020204" pitchFamily="34" charset="0"/>
                <a:ea typeface="Century Gothic" panose="020B0502020202020204" pitchFamily="34" charset="0"/>
                <a:cs typeface="Century Gothic" panose="020B0502020202020204" pitchFamily="34" charset="0"/>
              </a:rPr>
              <a:t>Respiratory:</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lvl="1" indent="-285750">
              <a:spcBef>
                <a:spcPts val="265"/>
              </a:spcBef>
              <a:buFont typeface="Wingdings" panose="05000000000000000000" pitchFamily="2" charset="2"/>
              <a:buChar char=""/>
              <a:tabLst>
                <a:tab pos="1008380" algn="l"/>
                <a:tab pos="2609850" algn="l"/>
                <a:tab pos="4990465" algn="l"/>
              </a:tabLst>
            </a:pPr>
            <a:r>
              <a:rPr lang="en-GB" sz="2800" dirty="0">
                <a:effectLst/>
                <a:latin typeface="Century Gothic" panose="020B0502020202020204" pitchFamily="34" charset="0"/>
                <a:ea typeface="Century Gothic" panose="020B0502020202020204" pitchFamily="34" charset="0"/>
                <a:cs typeface="Century Gothic" panose="020B0502020202020204" pitchFamily="34" charset="0"/>
              </a:rPr>
              <a:t>Air</a:t>
            </a:r>
            <a:r>
              <a:rPr lang="en-GB" sz="2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800" dirty="0">
                <a:effectLst/>
                <a:latin typeface="Century Gothic" panose="020B0502020202020204" pitchFamily="34" charset="0"/>
                <a:ea typeface="Century Gothic" panose="020B0502020202020204" pitchFamily="34" charset="0"/>
                <a:cs typeface="Century Gothic" panose="020B0502020202020204" pitchFamily="34" charset="0"/>
              </a:rPr>
              <a:t>entry	asymmetry	wheezes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lvl="1" indent="-285750">
              <a:spcBef>
                <a:spcPts val="250"/>
              </a:spcBef>
              <a:buFont typeface="Wingdings" panose="05000000000000000000" pitchFamily="2" charset="2"/>
              <a:buChar char=""/>
              <a:tabLst>
                <a:tab pos="1008380" algn="l"/>
              </a:tabLst>
            </a:pPr>
            <a:r>
              <a:rPr lang="en-GB" sz="2800" dirty="0">
                <a:effectLst/>
                <a:latin typeface="Century Gothic" panose="020B0502020202020204" pitchFamily="34" charset="0"/>
                <a:ea typeface="Century Gothic" panose="020B0502020202020204" pitchFamily="34" charset="0"/>
                <a:cs typeface="Century Gothic" panose="020B0502020202020204" pitchFamily="34" charset="0"/>
              </a:rPr>
              <a:t>basal </a:t>
            </a:r>
            <a:r>
              <a:rPr lang="en-GB" sz="2800" dirty="0" err="1">
                <a:effectLst/>
                <a:latin typeface="Century Gothic" panose="020B0502020202020204" pitchFamily="34" charset="0"/>
                <a:ea typeface="Century Gothic" panose="020B0502020202020204" pitchFamily="34" charset="0"/>
                <a:cs typeface="Century Gothic" panose="020B0502020202020204" pitchFamily="34" charset="0"/>
              </a:rPr>
              <a:t>crepetations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GB" dirty="0"/>
          </a:p>
        </p:txBody>
      </p:sp>
    </p:spTree>
    <p:extLst>
      <p:ext uri="{BB962C8B-B14F-4D97-AF65-F5344CB8AC3E}">
        <p14:creationId xmlns:p14="http://schemas.microsoft.com/office/powerpoint/2010/main" val="3168587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CC3E-CFD0-484F-B5E3-64B823C52C3E}"/>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effectLst/>
              </a:rPr>
              <a:t>Examination (cont)</a:t>
            </a:r>
            <a:endParaRPr lang="en-US" sz="4000">
              <a:solidFill>
                <a:srgbClr val="FFFFFF"/>
              </a:solidFill>
            </a:endParaRPr>
          </a:p>
        </p:txBody>
      </p:sp>
      <p:sp>
        <p:nvSpPr>
          <p:cNvPr id="3" name="Content Placeholder 2">
            <a:extLst>
              <a:ext uri="{FF2B5EF4-FFF2-40B4-BE49-F238E27FC236}">
                <a16:creationId xmlns:a16="http://schemas.microsoft.com/office/drawing/2014/main" id="{29ACA479-F19F-4414-9194-E88AFCCB57E1}"/>
              </a:ext>
            </a:extLst>
          </p:cNvPr>
          <p:cNvSpPr>
            <a:spLocks noGrp="1"/>
          </p:cNvSpPr>
          <p:nvPr>
            <p:ph sz="half" idx="1"/>
          </p:nvPr>
        </p:nvSpPr>
        <p:spPr>
          <a:xfrm>
            <a:off x="1424904" y="2494450"/>
            <a:ext cx="4053545" cy="3563159"/>
          </a:xfrm>
        </p:spPr>
        <p:txBody>
          <a:bodyPr vert="horz" lIns="91440" tIns="45720" rIns="91440" bIns="45720" rtlCol="0">
            <a:normAutofit/>
          </a:bodyPr>
          <a:lstStyle/>
          <a:p>
            <a:pPr>
              <a:buFont typeface="Wingdings" panose="05000000000000000000" pitchFamily="2" charset="2"/>
              <a:buChar char="q"/>
            </a:pPr>
            <a:r>
              <a:rPr lang="en-US" sz="2400" u="heavy" dirty="0">
                <a:effectLst/>
                <a:uFill>
                  <a:solidFill>
                    <a:srgbClr val="EBEBEB"/>
                  </a:solidFill>
                </a:uFill>
              </a:rPr>
              <a:t> </a:t>
            </a:r>
            <a:r>
              <a:rPr lang="en-US" sz="2400" b="1" u="heavy" dirty="0">
                <a:effectLst/>
                <a:uFill>
                  <a:solidFill>
                    <a:srgbClr val="EBEBEB"/>
                  </a:solidFill>
                </a:uFill>
              </a:rPr>
              <a:t>Cyanosis :</a:t>
            </a:r>
          </a:p>
          <a:p>
            <a:r>
              <a:rPr lang="en-US" sz="2400" dirty="0">
                <a:effectLst/>
              </a:rPr>
              <a:t>This is best determined by examining the patient</a:t>
            </a:r>
            <a:r>
              <a:rPr lang="en-US" sz="2400" spc="-170" dirty="0">
                <a:effectLst/>
              </a:rPr>
              <a:t> </a:t>
            </a:r>
            <a:r>
              <a:rPr lang="en-US" sz="2400" dirty="0">
                <a:effectLst/>
              </a:rPr>
              <a:t>in sunlight.</a:t>
            </a:r>
          </a:p>
          <a:p>
            <a:r>
              <a:rPr lang="en-US" sz="2400" dirty="0">
                <a:effectLst/>
              </a:rPr>
              <a:t>Artificial light may alter patient</a:t>
            </a:r>
            <a:r>
              <a:rPr lang="en-US" sz="2400" spc="-140" dirty="0">
                <a:effectLst/>
              </a:rPr>
              <a:t> </a:t>
            </a:r>
            <a:r>
              <a:rPr lang="en-US" sz="2400" dirty="0">
                <a:effectLst/>
              </a:rPr>
              <a:t>color.</a:t>
            </a:r>
          </a:p>
          <a:p>
            <a:endParaRPr lang="en-US" sz="2400" u="heavy" dirty="0">
              <a:effectLst/>
              <a:uFill>
                <a:solidFill>
                  <a:srgbClr val="EBEBEB"/>
                </a:solidFill>
              </a:uFill>
            </a:endParaRPr>
          </a:p>
          <a:p>
            <a:endParaRPr lang="en-US" sz="2400" dirty="0">
              <a:effectLst/>
            </a:endParaRPr>
          </a:p>
          <a:p>
            <a:endParaRPr lang="en-US" sz="2400" dirty="0"/>
          </a:p>
        </p:txBody>
      </p:sp>
      <p:pic>
        <p:nvPicPr>
          <p:cNvPr id="5" name="image21.jpeg" descr="fricker025_1">
            <a:extLst>
              <a:ext uri="{FF2B5EF4-FFF2-40B4-BE49-F238E27FC236}">
                <a16:creationId xmlns:a16="http://schemas.microsoft.com/office/drawing/2014/main" id="{9485D674-E512-41E6-A0AB-F1A3F8B4F82A}"/>
              </a:ext>
            </a:extLst>
          </p:cNvPr>
          <p:cNvPicPr>
            <a:picLocks noGrp="1"/>
          </p:cNvPicPr>
          <p:nvPr>
            <p:ph sz="half" idx="2"/>
          </p:nvPr>
        </p:nvPicPr>
        <p:blipFill rotWithShape="1">
          <a:blip r:embed="rId2" cstate="print"/>
          <a:srcRect r="16781" b="3"/>
          <a:stretch/>
        </p:blipFill>
        <p:spPr>
          <a:xfrm>
            <a:off x="6098892" y="2492376"/>
            <a:ext cx="4802404" cy="3563372"/>
          </a:xfrm>
          <a:prstGeom prst="rect">
            <a:avLst/>
          </a:prstGeom>
        </p:spPr>
      </p:pic>
    </p:spTree>
    <p:extLst>
      <p:ext uri="{BB962C8B-B14F-4D97-AF65-F5344CB8AC3E}">
        <p14:creationId xmlns:p14="http://schemas.microsoft.com/office/powerpoint/2010/main" val="2093335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CF4D-AC9E-43BE-997D-F736A17415E2}"/>
              </a:ext>
            </a:extLst>
          </p:cNvPr>
          <p:cNvSpPr>
            <a:spLocks noGrp="1"/>
          </p:cNvSpPr>
          <p:nvPr>
            <p:ph type="title"/>
          </p:nvPr>
        </p:nvSpPr>
        <p:spPr/>
        <p:txBody>
          <a:bodyPr>
            <a:normAutofit/>
          </a:bodyPr>
          <a:lstStyle/>
          <a:p>
            <a:r>
              <a:rPr lang="en-GB" sz="3200" dirty="0">
                <a:effectLst/>
                <a:latin typeface="Cambria" panose="02040503050406030204" pitchFamily="18" charset="0"/>
                <a:ea typeface="Cambria" panose="02040503050406030204" pitchFamily="18" charset="0"/>
                <a:cs typeface="Century Gothic" panose="020B0502020202020204" pitchFamily="34" charset="0"/>
              </a:rPr>
              <a:t>Examination (</a:t>
            </a:r>
            <a:r>
              <a:rPr lang="en-GB" sz="3200" dirty="0" err="1">
                <a:effectLst/>
                <a:latin typeface="Cambria" panose="02040503050406030204" pitchFamily="18" charset="0"/>
                <a:ea typeface="Cambria" panose="02040503050406030204" pitchFamily="18" charset="0"/>
                <a:cs typeface="Century Gothic" panose="020B0502020202020204" pitchFamily="34" charset="0"/>
              </a:rPr>
              <a:t>cont</a:t>
            </a:r>
            <a:r>
              <a:rPr lang="en-GB" sz="3200" dirty="0">
                <a:effectLst/>
                <a:latin typeface="Cambria" panose="02040503050406030204" pitchFamily="18" charset="0"/>
                <a:ea typeface="Cambria" panose="02040503050406030204" pitchFamily="18" charset="0"/>
                <a:cs typeface="Century Gothic" panose="020B0502020202020204" pitchFamily="34" charset="0"/>
              </a:rPr>
              <a:t>)</a:t>
            </a:r>
            <a:endParaRPr lang="en-GB" sz="32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DC81660C-655F-444A-AD9F-AD644B0C17DC}"/>
              </a:ext>
            </a:extLst>
          </p:cNvPr>
          <p:cNvSpPr>
            <a:spLocks noGrp="1"/>
          </p:cNvSpPr>
          <p:nvPr>
            <p:ph sz="half" idx="1"/>
          </p:nvPr>
        </p:nvSpPr>
        <p:spPr/>
        <p:txBody>
          <a:bodyPr/>
          <a:lstStyle/>
          <a:p>
            <a:endParaRPr lang="en-GB" dirty="0"/>
          </a:p>
        </p:txBody>
      </p:sp>
      <p:pic>
        <p:nvPicPr>
          <p:cNvPr id="5122" name="Picture 2" descr="Jayadeva Institute of Cardiovascular Sciences and Research, Bangalore">
            <a:extLst>
              <a:ext uri="{FF2B5EF4-FFF2-40B4-BE49-F238E27FC236}">
                <a16:creationId xmlns:a16="http://schemas.microsoft.com/office/drawing/2014/main" id="{DFBF00E0-C502-4539-AB86-D4B805CCE7D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0813" y="1185863"/>
            <a:ext cx="4657725" cy="530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91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C4B2-B9FD-4024-9F61-BF79659C1B50}"/>
              </a:ext>
            </a:extLst>
          </p:cNvPr>
          <p:cNvSpPr>
            <a:spLocks noGrp="1"/>
          </p:cNvSpPr>
          <p:nvPr>
            <p:ph type="title"/>
          </p:nvPr>
        </p:nvSpPr>
        <p:spPr>
          <a:xfrm>
            <a:off x="838200" y="365126"/>
            <a:ext cx="10515600" cy="787814"/>
          </a:xfrm>
        </p:spPr>
        <p:txBody>
          <a:bodyPr>
            <a:normAutofit/>
          </a:bodyPr>
          <a:lstStyle/>
          <a:p>
            <a:pPr algn="ctr"/>
            <a:r>
              <a:rPr lang="en-GB" sz="3200" dirty="0">
                <a:effectLst/>
                <a:latin typeface="Cambria" panose="02040503050406030204" pitchFamily="18" charset="0"/>
                <a:ea typeface="Cambria" panose="02040503050406030204" pitchFamily="18" charset="0"/>
                <a:cs typeface="Century Gothic" panose="020B0502020202020204" pitchFamily="34" charset="0"/>
              </a:rPr>
              <a:t>Examination (</a:t>
            </a:r>
            <a:r>
              <a:rPr lang="en-GB" sz="3200" dirty="0" err="1">
                <a:effectLst/>
                <a:latin typeface="Cambria" panose="02040503050406030204" pitchFamily="18" charset="0"/>
                <a:ea typeface="Cambria" panose="02040503050406030204" pitchFamily="18" charset="0"/>
                <a:cs typeface="Century Gothic" panose="020B0502020202020204" pitchFamily="34" charset="0"/>
              </a:rPr>
              <a:t>cont</a:t>
            </a:r>
            <a:r>
              <a:rPr lang="en-GB" sz="3200" dirty="0">
                <a:effectLst/>
                <a:latin typeface="Cambria" panose="02040503050406030204" pitchFamily="18" charset="0"/>
                <a:ea typeface="Cambria" panose="02040503050406030204" pitchFamily="18" charset="0"/>
                <a:cs typeface="Century Gothic" panose="020B0502020202020204" pitchFamily="34" charset="0"/>
              </a:rPr>
              <a:t>)</a:t>
            </a:r>
            <a:endParaRPr lang="en-GB" sz="3200" dirty="0">
              <a:latin typeface="Cambria" panose="02040503050406030204" pitchFamily="18" charset="0"/>
              <a:ea typeface="Cambria" panose="02040503050406030204" pitchFamily="18" charset="0"/>
            </a:endParaRPr>
          </a:p>
        </p:txBody>
      </p:sp>
      <p:pic>
        <p:nvPicPr>
          <p:cNvPr id="16" name="Content Placeholder 15" descr="A picture containing person, person, food, table&#10;&#10;Description automatically generated">
            <a:extLst>
              <a:ext uri="{FF2B5EF4-FFF2-40B4-BE49-F238E27FC236}">
                <a16:creationId xmlns:a16="http://schemas.microsoft.com/office/drawing/2014/main" id="{22ACB09A-BAD0-485B-80CF-826782FDFD7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925925"/>
            <a:ext cx="4183062" cy="2350763"/>
          </a:xfrm>
        </p:spPr>
      </p:pic>
      <p:pic>
        <p:nvPicPr>
          <p:cNvPr id="6" name="Content Placeholder 5" descr="A close up of a hand&#10;&#10;Description automatically generated">
            <a:extLst>
              <a:ext uri="{FF2B5EF4-FFF2-40B4-BE49-F238E27FC236}">
                <a16:creationId xmlns:a16="http://schemas.microsoft.com/office/drawing/2014/main" id="{C4C54B93-D3EF-4E47-BEE8-7E8D68DC255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3204596"/>
            <a:ext cx="4184650" cy="1793421"/>
          </a:xfrm>
        </p:spPr>
      </p:pic>
    </p:spTree>
    <p:extLst>
      <p:ext uri="{BB962C8B-B14F-4D97-AF65-F5344CB8AC3E}">
        <p14:creationId xmlns:p14="http://schemas.microsoft.com/office/powerpoint/2010/main" val="1117237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7B2E-6020-46A2-B0E9-1F79A707ECF1}"/>
              </a:ext>
            </a:extLst>
          </p:cNvPr>
          <p:cNvSpPr>
            <a:spLocks noGrp="1"/>
          </p:cNvSpPr>
          <p:nvPr>
            <p:ph type="title"/>
          </p:nvPr>
        </p:nvSpPr>
        <p:spPr>
          <a:xfrm>
            <a:off x="838200" y="365126"/>
            <a:ext cx="10515600" cy="926962"/>
          </a:xfrm>
        </p:spPr>
        <p:txBody>
          <a:bodyPr>
            <a:normAutofit/>
          </a:bodyPr>
          <a:lstStyle/>
          <a:p>
            <a:pPr algn="ctr"/>
            <a:r>
              <a:rPr lang="en-GB" sz="3200" dirty="0">
                <a:effectLst/>
                <a:latin typeface="Cambria" panose="02040503050406030204" pitchFamily="18" charset="0"/>
                <a:ea typeface="Cambria" panose="02040503050406030204" pitchFamily="18" charset="0"/>
                <a:cs typeface="Century Gothic" panose="020B0502020202020204" pitchFamily="34" charset="0"/>
              </a:rPr>
              <a:t>Examination (</a:t>
            </a:r>
            <a:r>
              <a:rPr lang="en-GB" sz="3200" dirty="0" err="1">
                <a:effectLst/>
                <a:latin typeface="Cambria" panose="02040503050406030204" pitchFamily="18" charset="0"/>
                <a:ea typeface="Cambria" panose="02040503050406030204" pitchFamily="18" charset="0"/>
                <a:cs typeface="Century Gothic" panose="020B0502020202020204" pitchFamily="34" charset="0"/>
              </a:rPr>
              <a:t>cont</a:t>
            </a:r>
            <a:r>
              <a:rPr lang="en-GB" sz="3200" dirty="0">
                <a:effectLst/>
                <a:latin typeface="Cambria" panose="02040503050406030204" pitchFamily="18" charset="0"/>
                <a:ea typeface="Cambria" panose="02040503050406030204" pitchFamily="18" charset="0"/>
                <a:cs typeface="Century Gothic" panose="020B0502020202020204" pitchFamily="34" charset="0"/>
              </a:rPr>
              <a:t>)</a:t>
            </a:r>
            <a:endParaRPr lang="en-GB" sz="3200" dirty="0">
              <a:latin typeface="Cambria" panose="02040503050406030204" pitchFamily="18" charset="0"/>
              <a:ea typeface="Cambria" panose="02040503050406030204" pitchFamily="18" charset="0"/>
            </a:endParaRPr>
          </a:p>
        </p:txBody>
      </p:sp>
      <p:pic>
        <p:nvPicPr>
          <p:cNvPr id="7" name="Content Placeholder 7" descr="A hand holding an object in his hand&#10;&#10;Description automatically generated">
            <a:extLst>
              <a:ext uri="{FF2B5EF4-FFF2-40B4-BE49-F238E27FC236}">
                <a16:creationId xmlns:a16="http://schemas.microsoft.com/office/drawing/2014/main" id="{33CF5C5B-42C5-4DB6-93E3-0CA192D4D8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532658"/>
            <a:ext cx="4183062" cy="3137296"/>
          </a:xfrm>
        </p:spPr>
      </p:pic>
      <p:pic>
        <p:nvPicPr>
          <p:cNvPr id="6" name="Content Placeholder 5" descr="Text&#10;&#10;Description automatically generated">
            <a:extLst>
              <a:ext uri="{FF2B5EF4-FFF2-40B4-BE49-F238E27FC236}">
                <a16:creationId xmlns:a16="http://schemas.microsoft.com/office/drawing/2014/main" id="{94CEC9C3-A13F-484F-80A1-37B30E37D69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704277"/>
            <a:ext cx="4184650" cy="2794058"/>
          </a:xfrm>
        </p:spPr>
      </p:pic>
    </p:spTree>
    <p:extLst>
      <p:ext uri="{BB962C8B-B14F-4D97-AF65-F5344CB8AC3E}">
        <p14:creationId xmlns:p14="http://schemas.microsoft.com/office/powerpoint/2010/main" val="58081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350A-779D-47AE-8C77-38E612B5771A}"/>
              </a:ext>
            </a:extLst>
          </p:cNvPr>
          <p:cNvSpPr>
            <a:spLocks noGrp="1"/>
          </p:cNvSpPr>
          <p:nvPr>
            <p:ph type="title"/>
          </p:nvPr>
        </p:nvSpPr>
        <p:spPr>
          <a:xfrm>
            <a:off x="838200" y="170329"/>
            <a:ext cx="10515600" cy="851647"/>
          </a:xfrm>
        </p:spPr>
        <p:txBody>
          <a:bodyPr>
            <a:normAutofit/>
          </a:bodyPr>
          <a:lstStyle/>
          <a:p>
            <a:pPr algn="ctr"/>
            <a:r>
              <a:rPr lang="en-GB" sz="3200" dirty="0">
                <a:latin typeface="Cambria" panose="02040503050406030204" pitchFamily="18" charset="0"/>
                <a:ea typeface="Cambria" panose="02040503050406030204" pitchFamily="18" charset="0"/>
              </a:rPr>
              <a:t>Physical examination …</a:t>
            </a:r>
            <a:r>
              <a:rPr lang="en-GB" sz="3200" dirty="0" err="1">
                <a:latin typeface="Cambria" panose="02040503050406030204" pitchFamily="18" charset="0"/>
                <a:ea typeface="Cambria" panose="02040503050406030204" pitchFamily="18" charset="0"/>
              </a:rPr>
              <a:t>cont</a:t>
            </a:r>
            <a:endParaRPr lang="en-GB" sz="3200" dirty="0"/>
          </a:p>
        </p:txBody>
      </p:sp>
      <p:sp>
        <p:nvSpPr>
          <p:cNvPr id="3" name="Content Placeholder 2">
            <a:extLst>
              <a:ext uri="{FF2B5EF4-FFF2-40B4-BE49-F238E27FC236}">
                <a16:creationId xmlns:a16="http://schemas.microsoft.com/office/drawing/2014/main" id="{EECAD3B6-77FA-4DBB-87E6-920A208E1FA9}"/>
              </a:ext>
            </a:extLst>
          </p:cNvPr>
          <p:cNvSpPr>
            <a:spLocks noGrp="1"/>
          </p:cNvSpPr>
          <p:nvPr>
            <p:ph idx="1"/>
          </p:nvPr>
        </p:nvSpPr>
        <p:spPr>
          <a:xfrm>
            <a:off x="125506" y="887506"/>
            <a:ext cx="11779623" cy="5153857"/>
          </a:xfrm>
        </p:spPr>
        <p:txBody>
          <a:bodyPr>
            <a:noAutofit/>
          </a:bodyPr>
          <a:lstStyle/>
          <a:p>
            <a:r>
              <a:rPr lang="en-GB" sz="2000" dirty="0">
                <a:latin typeface="Calibri" panose="020F0502020204030204" pitchFamily="34" charset="0"/>
                <a:cs typeface="Calibri" panose="020F0502020204030204" pitchFamily="34" charset="0"/>
              </a:rPr>
              <a:t>For an infant , begin by examining the eyes, noting the red-light reflex, extraocular eye muscle movements, and visual tracking and then move to other parts of the body or organ systems before finally performing the often sensitive ear examination.</a:t>
            </a:r>
          </a:p>
          <a:p>
            <a:pPr marL="0" indent="0">
              <a:buNone/>
            </a:pP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For the older child, the examination  begin at the head and progress down the body, with the neurologic examination performed last. </a:t>
            </a:r>
          </a:p>
          <a:p>
            <a:pPr marL="0" indent="0">
              <a:buNone/>
            </a:pP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In general, the portions of the examination that require the most patient cooperation, such as BP measurement, lung and heart auscultation, and eye and neurologic examinations, are performed initially.</a:t>
            </a:r>
          </a:p>
          <a:p>
            <a:pPr marL="0" indent="0">
              <a:buNone/>
            </a:pPr>
            <a:r>
              <a:rPr lang="en-GB" sz="2000" dirty="0">
                <a:latin typeface="Calibri" panose="020F0502020204030204" pitchFamily="34" charset="0"/>
                <a:cs typeface="Calibri" panose="020F0502020204030204" pitchFamily="34" charset="0"/>
              </a:rPr>
              <a:t>      followed by the more bothersome portions, including abdominal and ear examinations and measurement of head circumference.</a:t>
            </a:r>
          </a:p>
          <a:p>
            <a:pPr marL="0" indent="0">
              <a:buNone/>
            </a:pP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 If the patient has a localized complaint, sign, or symptom, that part of the examination should be performed last. As an example, right-lower-quadrant abdominal pain thought to be attributable to appendicitis; by not examining that part of the body first, the clinician may be able to divert the patient's attention away from the involved area and rule out other possible causes for the pain.</a:t>
            </a:r>
          </a:p>
          <a:p>
            <a:pPr marL="0" indent="0">
              <a:buNone/>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5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8B0B0B7-1D92-4F0A-86E5-B2F527B00400}"/>
              </a:ext>
            </a:extLst>
          </p:cNvPr>
          <p:cNvSpPr>
            <a:spLocks noGrp="1" noChangeArrowheads="1"/>
          </p:cNvSpPr>
          <p:nvPr>
            <p:ph type="title"/>
          </p:nvPr>
        </p:nvSpPr>
        <p:spPr>
          <a:xfrm>
            <a:off x="838200" y="365125"/>
            <a:ext cx="10515600" cy="711835"/>
          </a:xfrm>
        </p:spPr>
        <p:txBody>
          <a:bodyPr>
            <a:normAutofit/>
          </a:bodyPr>
          <a:lstStyle/>
          <a:p>
            <a:pPr algn="ctr"/>
            <a:r>
              <a:rPr lang="en-US" altLang="en-US" sz="3200" b="1" dirty="0"/>
              <a:t>PEDIATRICS PHYSICAL EXAMINATION</a:t>
            </a:r>
          </a:p>
        </p:txBody>
      </p:sp>
      <p:sp>
        <p:nvSpPr>
          <p:cNvPr id="22531" name="Rectangle 3">
            <a:extLst>
              <a:ext uri="{FF2B5EF4-FFF2-40B4-BE49-F238E27FC236}">
                <a16:creationId xmlns:a16="http://schemas.microsoft.com/office/drawing/2014/main" id="{A278988A-2803-423A-A0AC-C65B1A4DC46C}"/>
              </a:ext>
            </a:extLst>
          </p:cNvPr>
          <p:cNvSpPr>
            <a:spLocks noGrp="1" noChangeArrowheads="1"/>
          </p:cNvSpPr>
          <p:nvPr>
            <p:ph idx="1"/>
          </p:nvPr>
        </p:nvSpPr>
        <p:spPr>
          <a:xfrm>
            <a:off x="335280" y="1280160"/>
            <a:ext cx="11018520" cy="4896803"/>
          </a:xfrm>
        </p:spPr>
        <p:txBody>
          <a:bodyPr/>
          <a:lstStyle/>
          <a:p>
            <a:pPr>
              <a:buFont typeface="Wingdings" panose="05000000000000000000" pitchFamily="2" charset="2"/>
              <a:buNone/>
            </a:pPr>
            <a:r>
              <a:rPr lang="en-US" altLang="en-US" b="1" dirty="0"/>
              <a:t>  1.	</a:t>
            </a:r>
            <a:r>
              <a:rPr lang="en-US" altLang="en-US" b="1" u="sng" dirty="0"/>
              <a:t>IMPORTANT HINTS:</a:t>
            </a:r>
          </a:p>
          <a:p>
            <a:pPr>
              <a:buFont typeface="Wingdings" panose="05000000000000000000" pitchFamily="2" charset="2"/>
              <a:buNone/>
            </a:pPr>
            <a:endParaRPr lang="en-US" altLang="en-US" b="1" dirty="0"/>
          </a:p>
          <a:p>
            <a:r>
              <a:rPr lang="en-US" altLang="en-US" sz="2400" dirty="0"/>
              <a:t>Avoid irritating the child and prevent him from crying (if possible).</a:t>
            </a:r>
          </a:p>
          <a:p>
            <a:r>
              <a:rPr lang="en-US" altLang="en-US" sz="2400" dirty="0"/>
              <a:t>Examine the child in the most comfortable way according to his age (exam table, mother’s hands, mother’s lap, while playing with a toy, while nursing…).</a:t>
            </a:r>
          </a:p>
          <a:p>
            <a:r>
              <a:rPr lang="en-US" altLang="en-US" sz="2400" dirty="0"/>
              <a:t>Postpone the painful and/or irritating examination (temp/throat/ears).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C5FF44D-54E8-4C9C-BF95-59FA49F5FDBD}"/>
              </a:ext>
            </a:extLst>
          </p:cNvPr>
          <p:cNvSpPr>
            <a:spLocks noGrp="1" noChangeArrowheads="1"/>
          </p:cNvSpPr>
          <p:nvPr>
            <p:ph type="title"/>
          </p:nvPr>
        </p:nvSpPr>
        <p:spPr>
          <a:xfrm>
            <a:off x="838200" y="365125"/>
            <a:ext cx="10515600" cy="742315"/>
          </a:xfrm>
        </p:spPr>
        <p:txBody>
          <a:bodyPr>
            <a:normAutofit/>
          </a:bodyPr>
          <a:lstStyle/>
          <a:p>
            <a:pPr algn="ctr"/>
            <a:r>
              <a:rPr lang="en-US" altLang="en-US" sz="3200" b="1" dirty="0"/>
              <a:t>PEDIATRICS PHYSICAL EXAMINATION</a:t>
            </a:r>
            <a:endParaRPr lang="en-US" altLang="en-US" sz="3200" dirty="0"/>
          </a:p>
        </p:txBody>
      </p:sp>
      <p:sp>
        <p:nvSpPr>
          <p:cNvPr id="23555" name="Rectangle 3">
            <a:extLst>
              <a:ext uri="{FF2B5EF4-FFF2-40B4-BE49-F238E27FC236}">
                <a16:creationId xmlns:a16="http://schemas.microsoft.com/office/drawing/2014/main" id="{5A41FEDC-038A-49E4-8C28-17AF09C80D61}"/>
              </a:ext>
            </a:extLst>
          </p:cNvPr>
          <p:cNvSpPr>
            <a:spLocks noGrp="1" noChangeArrowheads="1"/>
          </p:cNvSpPr>
          <p:nvPr>
            <p:ph idx="1"/>
          </p:nvPr>
        </p:nvSpPr>
        <p:spPr/>
        <p:txBody>
          <a:bodyPr>
            <a:normAutofit fontScale="85000" lnSpcReduction="20000"/>
          </a:bodyPr>
          <a:lstStyle/>
          <a:p>
            <a:pPr marL="609600" indent="-609600">
              <a:buNone/>
            </a:pPr>
            <a:r>
              <a:rPr lang="en-US" altLang="en-US" sz="3200" dirty="0"/>
              <a:t>    2.  </a:t>
            </a:r>
            <a:r>
              <a:rPr lang="en-US" altLang="en-US" sz="3200" u="sng" dirty="0"/>
              <a:t>Vital signs</a:t>
            </a:r>
          </a:p>
          <a:p>
            <a:pPr marL="609600" indent="-609600">
              <a:buNone/>
            </a:pPr>
            <a:r>
              <a:rPr lang="en-US" altLang="en-US" sz="3200" dirty="0"/>
              <a:t>	. Temperature.</a:t>
            </a:r>
          </a:p>
          <a:p>
            <a:pPr marL="609600" indent="-609600">
              <a:buNone/>
            </a:pPr>
            <a:r>
              <a:rPr lang="en-US" altLang="en-US" sz="3200" dirty="0"/>
              <a:t>	. Heart Rate.</a:t>
            </a:r>
          </a:p>
          <a:p>
            <a:pPr marL="609600" indent="-609600">
              <a:buNone/>
            </a:pPr>
            <a:r>
              <a:rPr lang="en-US" altLang="en-US" sz="3200" dirty="0"/>
              <a:t>	. Respiratory Rate.</a:t>
            </a:r>
          </a:p>
          <a:p>
            <a:pPr marL="609600" indent="-609600">
              <a:buNone/>
            </a:pPr>
            <a:r>
              <a:rPr lang="en-US" altLang="en-US" sz="3200" dirty="0"/>
              <a:t>	. Blood Pressure.</a:t>
            </a:r>
          </a:p>
          <a:p>
            <a:pPr marL="609600" indent="-609600">
              <a:buNone/>
            </a:pPr>
            <a:r>
              <a:rPr lang="en-US" altLang="en-US" sz="3200" dirty="0"/>
              <a:t>	. O2 Saturation.</a:t>
            </a:r>
          </a:p>
          <a:p>
            <a:pPr marL="609600" indent="-609600">
              <a:buNone/>
            </a:pPr>
            <a:r>
              <a:rPr lang="en-US" altLang="en-US" sz="3200" dirty="0"/>
              <a:t>	. CR time.  </a:t>
            </a:r>
          </a:p>
          <a:p>
            <a:pPr marL="609600" indent="-609600">
              <a:buNone/>
            </a:pPr>
            <a:endParaRPr lang="en-US" altLang="en-US" b="1" u="sng" dirty="0"/>
          </a:p>
          <a:p>
            <a:pPr marL="609600" indent="-609600">
              <a:buNone/>
            </a:pPr>
            <a:r>
              <a:rPr lang="en-US" altLang="en-US" b="1"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C653B43-DBCF-4D2A-9ED1-63D8A3FD5012}"/>
              </a:ext>
            </a:extLst>
          </p:cNvPr>
          <p:cNvSpPr>
            <a:spLocks noGrp="1" noChangeArrowheads="1"/>
          </p:cNvSpPr>
          <p:nvPr>
            <p:ph type="title"/>
          </p:nvPr>
        </p:nvSpPr>
        <p:spPr>
          <a:xfrm>
            <a:off x="838200" y="365125"/>
            <a:ext cx="10515600" cy="650875"/>
          </a:xfrm>
        </p:spPr>
        <p:txBody>
          <a:bodyPr>
            <a:normAutofit/>
          </a:bodyPr>
          <a:lstStyle/>
          <a:p>
            <a:pPr algn="ctr"/>
            <a:r>
              <a:rPr lang="en-US" altLang="en-US" sz="3200" b="1" dirty="0"/>
              <a:t>PEDIATRICS PHYSICAL EXAMINATION</a:t>
            </a:r>
            <a:endParaRPr lang="en-US" altLang="en-US" sz="3200" dirty="0"/>
          </a:p>
        </p:txBody>
      </p:sp>
      <p:sp>
        <p:nvSpPr>
          <p:cNvPr id="24579" name="Rectangle 3">
            <a:extLst>
              <a:ext uri="{FF2B5EF4-FFF2-40B4-BE49-F238E27FC236}">
                <a16:creationId xmlns:a16="http://schemas.microsoft.com/office/drawing/2014/main" id="{C7F7AC17-FF3C-4673-B5F8-03326C026961}"/>
              </a:ext>
            </a:extLst>
          </p:cNvPr>
          <p:cNvSpPr>
            <a:spLocks noGrp="1" noChangeArrowheads="1"/>
          </p:cNvSpPr>
          <p:nvPr>
            <p:ph idx="1"/>
          </p:nvPr>
        </p:nvSpPr>
        <p:spPr>
          <a:xfrm>
            <a:off x="325120" y="1300480"/>
            <a:ext cx="11028680" cy="4876483"/>
          </a:xfrm>
        </p:spPr>
        <p:txBody>
          <a:bodyPr/>
          <a:lstStyle/>
          <a:p>
            <a:pPr marL="609600" indent="-609600">
              <a:buNone/>
            </a:pPr>
            <a:r>
              <a:rPr lang="en-US" altLang="en-US" sz="2400" b="1" dirty="0"/>
              <a:t>    3.   </a:t>
            </a:r>
            <a:r>
              <a:rPr lang="en-US" altLang="en-US" sz="2400" b="1" u="sng" dirty="0"/>
              <a:t>Measurements</a:t>
            </a:r>
            <a:r>
              <a:rPr lang="en-US" altLang="en-US" sz="2400" b="1" dirty="0"/>
              <a:t> (</a:t>
            </a:r>
            <a:r>
              <a:rPr lang="en-US" altLang="en-US" sz="2400" b="1" dirty="0" err="1"/>
              <a:t>Wt</a:t>
            </a:r>
            <a:r>
              <a:rPr lang="en-US" altLang="en-US" sz="2400" b="1" dirty="0"/>
              <a:t>, </a:t>
            </a:r>
            <a:r>
              <a:rPr lang="en-US" altLang="en-US" sz="2400" b="1" dirty="0" err="1"/>
              <a:t>Ht</a:t>
            </a:r>
            <a:r>
              <a:rPr lang="en-US" altLang="en-US" sz="2400" b="1" dirty="0"/>
              <a:t>, HC).</a:t>
            </a:r>
          </a:p>
          <a:p>
            <a:pPr marL="609600" indent="-609600">
              <a:buNone/>
            </a:pPr>
            <a:endParaRPr lang="en-US" altLang="en-US" sz="2400" b="1" dirty="0"/>
          </a:p>
          <a:p>
            <a:pPr marL="609600" indent="-609600"/>
            <a:r>
              <a:rPr lang="en-US" altLang="en-US" sz="2400" dirty="0"/>
              <a:t>Always use growth charts and indicate the percentiles.</a:t>
            </a:r>
          </a:p>
          <a:p>
            <a:pPr marL="609600" indent="-609600"/>
            <a:r>
              <a:rPr lang="en-US" altLang="en-US" sz="2400" dirty="0"/>
              <a:t>Use appropriate scale for age to measure the weight.</a:t>
            </a:r>
          </a:p>
          <a:p>
            <a:pPr marL="609600" indent="-609600"/>
            <a:r>
              <a:rPr lang="en-US" altLang="en-US" sz="2400" dirty="0"/>
              <a:t>Naked weight (when possible)</a:t>
            </a:r>
          </a:p>
          <a:p>
            <a:pPr marL="609600" indent="-609600"/>
            <a:r>
              <a:rPr lang="en-US" altLang="en-US" sz="2400" dirty="0"/>
              <a:t>Measure recumbent length till 2 years of age and then standing length (height) after that. </a:t>
            </a:r>
          </a:p>
          <a:p>
            <a:pPr marL="609600" indent="-609600"/>
            <a:r>
              <a:rPr lang="en-US" altLang="en-US" sz="2400" dirty="0"/>
              <a:t>HC is the occipitofrontal circumference and measures the circumference passing through the most distal points on the occiput and the frontal area.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a:extLst>
              <a:ext uri="{FF2B5EF4-FFF2-40B4-BE49-F238E27FC236}">
                <a16:creationId xmlns:a16="http://schemas.microsoft.com/office/drawing/2014/main" id="{838B90E6-FD88-46EB-9F9C-01C0CF3444DC}"/>
              </a:ext>
            </a:extLst>
          </p:cNvPr>
          <p:cNvSpPr>
            <a:spLocks noChangeArrowheads="1"/>
          </p:cNvSpPr>
          <p:nvPr/>
        </p:nvSpPr>
        <p:spPr bwMode="auto">
          <a:xfrm>
            <a:off x="2162176" y="-909856"/>
            <a:ext cx="6617517" cy="867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rtl="1"/>
            <a:r>
              <a:rPr lang="en-US" altLang="en-US"/>
              <a:t>  </a:t>
            </a:r>
            <a:r>
              <a:rPr lang="en-US" altLang="en-US" sz="52200"/>
              <a:t> </a:t>
            </a:r>
            <a:r>
              <a:rPr lang="en-US" altLang="en-US"/>
              <a:t>                                                                                          </a:t>
            </a:r>
          </a:p>
          <a:p>
            <a:pPr eaLnBrk="0" hangingPunct="0"/>
            <a:r>
              <a:rPr lang="en-US" altLang="en-US" b="1"/>
              <a:t>Reasons/Benefits to Breastfeeding</a:t>
            </a:r>
            <a:endParaRPr lang="en-US" altLang="en-US"/>
          </a:p>
          <a:p>
            <a:pPr eaLnBrk="0" hangingPunct="0"/>
            <a:endParaRPr lang="en-US" altLang="en-US"/>
          </a:p>
        </p:txBody>
      </p:sp>
      <p:pic>
        <p:nvPicPr>
          <p:cNvPr id="37893" name="Picture 5">
            <a:extLst>
              <a:ext uri="{FF2B5EF4-FFF2-40B4-BE49-F238E27FC236}">
                <a16:creationId xmlns:a16="http://schemas.microsoft.com/office/drawing/2014/main" id="{AD11C888-A863-4B52-9E71-EA72458F8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188913"/>
            <a:ext cx="4425950" cy="6424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498</TotalTime>
  <Words>2434</Words>
  <Application>Microsoft Office PowerPoint</Application>
  <PresentationFormat>Widescreen</PresentationFormat>
  <Paragraphs>305</Paragraphs>
  <Slides>45</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Arial</vt:lpstr>
      <vt:lpstr>Calibri</vt:lpstr>
      <vt:lpstr>Cambria</vt:lpstr>
      <vt:lpstr>Century Gothic</vt:lpstr>
      <vt:lpstr>Open Sans</vt:lpstr>
      <vt:lpstr>Roboto</vt:lpstr>
      <vt:lpstr>Trebuchet MS</vt:lpstr>
      <vt:lpstr>Verdana</vt:lpstr>
      <vt:lpstr>Wingdings</vt:lpstr>
      <vt:lpstr>Wingdings 3</vt:lpstr>
      <vt:lpstr>Facet</vt:lpstr>
      <vt:lpstr>Acrobat Document</vt:lpstr>
      <vt:lpstr>The Paediatric Physical Examination</vt:lpstr>
      <vt:lpstr>GENERAL PRINCIPLES </vt:lpstr>
      <vt:lpstr>Physical examination </vt:lpstr>
      <vt:lpstr>Physical examination …cont</vt:lpstr>
      <vt:lpstr>Physical examination …cont</vt:lpstr>
      <vt:lpstr>PEDIATRICS PHYSICAL EXAMINATION</vt:lpstr>
      <vt:lpstr>PEDIATRICS PHYSICAL EXAMINATION</vt:lpstr>
      <vt:lpstr>PEDIATRICS PHYSICAL EXAMINATION</vt:lpstr>
      <vt:lpstr>PowerPoint Presentation</vt:lpstr>
      <vt:lpstr>PowerPoint Presentation</vt:lpstr>
      <vt:lpstr>PowerPoint Presentation</vt:lpstr>
      <vt:lpstr>PowerPoint Presentation</vt:lpstr>
      <vt:lpstr>4-General Appearance </vt:lpstr>
      <vt:lpstr>General Appearance …Cont </vt:lpstr>
      <vt:lpstr>General Appearance …Cont </vt:lpstr>
      <vt:lpstr>PEDIATRICS PHYSICAL EXAMINATION</vt:lpstr>
      <vt:lpstr>PEDIATRICS PHYSICAL EXAMINATION</vt:lpstr>
      <vt:lpstr>PEDIATRICS PHYSICAL EXAMINATION</vt:lpstr>
      <vt:lpstr>PEDIATRICS PHYSICAL EXAMINATION</vt:lpstr>
      <vt:lpstr>  CVS EXAMINATION</vt:lpstr>
      <vt:lpstr>Examination </vt:lpstr>
      <vt:lpstr>Examination (cont)</vt:lpstr>
      <vt:lpstr>Examination (cont)</vt:lpstr>
      <vt:lpstr>Examination (cont)</vt:lpstr>
      <vt:lpstr>Examination ..cont</vt:lpstr>
      <vt:lpstr>Examination (cont)</vt:lpstr>
      <vt:lpstr>PowerPoint Presentation</vt:lpstr>
      <vt:lpstr>Formulas and General Rules</vt:lpstr>
      <vt:lpstr>Examination (cont) </vt:lpstr>
      <vt:lpstr>Examination (cont) </vt:lpstr>
      <vt:lpstr>Examination (cont) </vt:lpstr>
      <vt:lpstr>Examination (cont)</vt:lpstr>
      <vt:lpstr>Palpate</vt:lpstr>
      <vt:lpstr>PowerPoint Presentation</vt:lpstr>
      <vt:lpstr>Examination (cont)</vt:lpstr>
      <vt:lpstr>Examination (cont) </vt:lpstr>
      <vt:lpstr>PowerPoint Presentation</vt:lpstr>
      <vt:lpstr>Examination (cont)</vt:lpstr>
      <vt:lpstr>INNOCENT MURMURS</vt:lpstr>
      <vt:lpstr>PowerPoint Presentation</vt:lpstr>
      <vt:lpstr>Examination (cont)</vt:lpstr>
      <vt:lpstr>Examination (cont)</vt:lpstr>
      <vt:lpstr>Examination (cont)</vt:lpstr>
      <vt:lpstr>Examination (cont)</vt:lpstr>
      <vt:lpstr>Examination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Pediatric Physical Examination</dc:title>
  <dc:creator>mansour alqurashi</dc:creator>
  <cp:lastModifiedBy>mansour alqurashi</cp:lastModifiedBy>
  <cp:revision>26</cp:revision>
  <dcterms:created xsi:type="dcterms:W3CDTF">2020-10-24T16:34:00Z</dcterms:created>
  <dcterms:modified xsi:type="dcterms:W3CDTF">2024-08-09T22:36:07Z</dcterms:modified>
</cp:coreProperties>
</file>