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5"/>
  </p:notesMasterIdLst>
  <p:sldIdLst>
    <p:sldId id="256" r:id="rId2"/>
    <p:sldId id="259" r:id="rId3"/>
    <p:sldId id="257" r:id="rId4"/>
    <p:sldId id="645" r:id="rId5"/>
    <p:sldId id="578" r:id="rId6"/>
    <p:sldId id="316" r:id="rId7"/>
    <p:sldId id="260" r:id="rId8"/>
    <p:sldId id="262" r:id="rId9"/>
    <p:sldId id="263" r:id="rId10"/>
    <p:sldId id="265" r:id="rId11"/>
    <p:sldId id="579" r:id="rId12"/>
    <p:sldId id="616" r:id="rId13"/>
    <p:sldId id="528" r:id="rId14"/>
    <p:sldId id="646" r:id="rId15"/>
    <p:sldId id="619" r:id="rId16"/>
    <p:sldId id="575" r:id="rId17"/>
    <p:sldId id="631" r:id="rId18"/>
    <p:sldId id="632" r:id="rId19"/>
    <p:sldId id="633" r:id="rId20"/>
    <p:sldId id="634" r:id="rId21"/>
    <p:sldId id="626" r:id="rId22"/>
    <p:sldId id="627" r:id="rId23"/>
    <p:sldId id="641" r:id="rId24"/>
    <p:sldId id="580" r:id="rId25"/>
    <p:sldId id="647" r:id="rId26"/>
    <p:sldId id="648" r:id="rId27"/>
    <p:sldId id="650" r:id="rId28"/>
    <p:sldId id="649" r:id="rId29"/>
    <p:sldId id="266" r:id="rId30"/>
    <p:sldId id="264" r:id="rId31"/>
    <p:sldId id="577" r:id="rId32"/>
    <p:sldId id="652" r:id="rId33"/>
    <p:sldId id="653" r:id="rId34"/>
    <p:sldId id="651" r:id="rId35"/>
    <p:sldId id="637" r:id="rId36"/>
    <p:sldId id="550" r:id="rId37"/>
    <p:sldId id="551" r:id="rId38"/>
    <p:sldId id="563" r:id="rId39"/>
    <p:sldId id="638" r:id="rId40"/>
    <p:sldId id="585" r:id="rId41"/>
    <p:sldId id="586" r:id="rId42"/>
    <p:sldId id="603" r:id="rId43"/>
    <p:sldId id="587" r:id="rId44"/>
    <p:sldId id="602" r:id="rId45"/>
    <p:sldId id="591" r:id="rId46"/>
    <p:sldId id="592" r:id="rId47"/>
    <p:sldId id="597" r:id="rId48"/>
    <p:sldId id="593" r:id="rId49"/>
    <p:sldId id="595" r:id="rId50"/>
    <p:sldId id="596" r:id="rId51"/>
    <p:sldId id="654" r:id="rId52"/>
    <p:sldId id="598" r:id="rId53"/>
    <p:sldId id="599" r:id="rId54"/>
    <p:sldId id="600" r:id="rId55"/>
    <p:sldId id="601" r:id="rId56"/>
    <p:sldId id="624" r:id="rId57"/>
    <p:sldId id="642" r:id="rId58"/>
    <p:sldId id="618" r:id="rId59"/>
    <p:sldId id="656" r:id="rId60"/>
    <p:sldId id="655" r:id="rId61"/>
    <p:sldId id="644" r:id="rId62"/>
    <p:sldId id="643" r:id="rId63"/>
    <p:sldId id="640"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snapToGrid="0">
      <p:cViewPr varScale="1">
        <p:scale>
          <a:sx n="81" d="100"/>
          <a:sy n="81" d="100"/>
        </p:scale>
        <p:origin x="73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sour alqurashi" userId="02826f69932f7275" providerId="LiveId" clId="{CAA136C1-575C-4406-803F-FC1B09B4F1CA}"/>
    <pc:docChg chg="undo redo custSel addSld delSld modSld sldOrd">
      <pc:chgData name="mansour alqurashi" userId="02826f69932f7275" providerId="LiveId" clId="{CAA136C1-575C-4406-803F-FC1B09B4F1CA}" dt="2024-08-17T14:28:30.284" v="2969" actId="47"/>
      <pc:docMkLst>
        <pc:docMk/>
      </pc:docMkLst>
      <pc:sldChg chg="delSp modSp mod delDesignElem">
        <pc:chgData name="mansour alqurashi" userId="02826f69932f7275" providerId="LiveId" clId="{CAA136C1-575C-4406-803F-FC1B09B4F1CA}" dt="2024-08-13T10:54:17.778" v="28" actId="20577"/>
        <pc:sldMkLst>
          <pc:docMk/>
          <pc:sldMk cId="3872280643" sldId="256"/>
        </pc:sldMkLst>
        <pc:spChg chg="mod">
          <ac:chgData name="mansour alqurashi" userId="02826f69932f7275" providerId="LiveId" clId="{CAA136C1-575C-4406-803F-FC1B09B4F1CA}" dt="2024-08-13T10:54:17.778" v="28" actId="20577"/>
          <ac:spMkLst>
            <pc:docMk/>
            <pc:sldMk cId="3872280643" sldId="256"/>
            <ac:spMk id="3" creationId="{590EB46F-07A3-424B-84FB-3819ADEF1E9E}"/>
          </ac:spMkLst>
        </pc:spChg>
        <pc:spChg chg="del">
          <ac:chgData name="mansour alqurashi" userId="02826f69932f7275" providerId="LiveId" clId="{CAA136C1-575C-4406-803F-FC1B09B4F1CA}" dt="2024-08-13T10:53:36.222" v="3"/>
          <ac:spMkLst>
            <pc:docMk/>
            <pc:sldMk cId="3872280643" sldId="256"/>
            <ac:spMk id="10" creationId="{59198320-68B3-4F3B-94CE-BCE965BDF4D5}"/>
          </ac:spMkLst>
        </pc:spChg>
        <pc:spChg chg="del">
          <ac:chgData name="mansour alqurashi" userId="02826f69932f7275" providerId="LiveId" clId="{CAA136C1-575C-4406-803F-FC1B09B4F1CA}" dt="2024-08-13T10:53:36.222" v="3"/>
          <ac:spMkLst>
            <pc:docMk/>
            <pc:sldMk cId="3872280643" sldId="256"/>
            <ac:spMk id="12" creationId="{AA41B6D1-6C75-4E8D-8FC6-B48F77073F41}"/>
          </ac:spMkLst>
        </pc:spChg>
        <pc:spChg chg="del">
          <ac:chgData name="mansour alqurashi" userId="02826f69932f7275" providerId="LiveId" clId="{CAA136C1-575C-4406-803F-FC1B09B4F1CA}" dt="2024-08-13T10:53:36.222" v="3"/>
          <ac:spMkLst>
            <pc:docMk/>
            <pc:sldMk cId="3872280643" sldId="256"/>
            <ac:spMk id="14" creationId="{E5DF02E6-900A-41B0-AA24-9AC9302481A1}"/>
          </ac:spMkLst>
        </pc:spChg>
        <pc:spChg chg="del">
          <ac:chgData name="mansour alqurashi" userId="02826f69932f7275" providerId="LiveId" clId="{CAA136C1-575C-4406-803F-FC1B09B4F1CA}" dt="2024-08-13T10:53:36.222" v="3"/>
          <ac:spMkLst>
            <pc:docMk/>
            <pc:sldMk cId="3872280643" sldId="256"/>
            <ac:spMk id="16" creationId="{25980212-DAEA-44B1-9DA5-FA8A56483878}"/>
          </ac:spMkLst>
        </pc:spChg>
        <pc:spChg chg="del">
          <ac:chgData name="mansour alqurashi" userId="02826f69932f7275" providerId="LiveId" clId="{CAA136C1-575C-4406-803F-FC1B09B4F1CA}" dt="2024-08-13T10:53:36.222" v="3"/>
          <ac:spMkLst>
            <pc:docMk/>
            <pc:sldMk cId="3872280643" sldId="256"/>
            <ac:spMk id="18" creationId="{0535E6D2-CCAB-4874-AF54-28EC45A2F5AF}"/>
          </ac:spMkLst>
        </pc:spChg>
        <pc:cxnChg chg="del">
          <ac:chgData name="mansour alqurashi" userId="02826f69932f7275" providerId="LiveId" clId="{CAA136C1-575C-4406-803F-FC1B09B4F1CA}" dt="2024-08-13T10:53:36.222" v="3"/>
          <ac:cxnSpMkLst>
            <pc:docMk/>
            <pc:sldMk cId="3872280643" sldId="256"/>
            <ac:cxnSpMk id="20" creationId="{C8B6B140-9B9E-47B9-9A6E-78465F7CDEF5}"/>
          </ac:cxnSpMkLst>
        </pc:cxnChg>
        <pc:cxnChg chg="del">
          <ac:chgData name="mansour alqurashi" userId="02826f69932f7275" providerId="LiveId" clId="{CAA136C1-575C-4406-803F-FC1B09B4F1CA}" dt="2024-08-13T10:53:36.222" v="3"/>
          <ac:cxnSpMkLst>
            <pc:docMk/>
            <pc:sldMk cId="3872280643" sldId="256"/>
            <ac:cxnSpMk id="22" creationId="{E4F85B2B-B47F-4531-A48B-A065D35849C6}"/>
          </ac:cxnSpMkLst>
        </pc:cxnChg>
        <pc:cxnChg chg="del">
          <ac:chgData name="mansour alqurashi" userId="02826f69932f7275" providerId="LiveId" clId="{CAA136C1-575C-4406-803F-FC1B09B4F1CA}" dt="2024-08-13T10:53:36.222" v="3"/>
          <ac:cxnSpMkLst>
            <pc:docMk/>
            <pc:sldMk cId="3872280643" sldId="256"/>
            <ac:cxnSpMk id="24" creationId="{80DB6761-3951-403F-8AC6-D7F85E3AAF60}"/>
          </ac:cxnSpMkLst>
        </pc:cxnChg>
      </pc:sldChg>
      <pc:sldChg chg="modSp mod">
        <pc:chgData name="mansour alqurashi" userId="02826f69932f7275" providerId="LiveId" clId="{CAA136C1-575C-4406-803F-FC1B09B4F1CA}" dt="2024-08-16T12:11:34.135" v="2353" actId="2711"/>
        <pc:sldMkLst>
          <pc:docMk/>
          <pc:sldMk cId="1840248145" sldId="257"/>
        </pc:sldMkLst>
        <pc:spChg chg="mod">
          <ac:chgData name="mansour alqurashi" userId="02826f69932f7275" providerId="LiveId" clId="{CAA136C1-575C-4406-803F-FC1B09B4F1CA}" dt="2024-08-16T12:09:01.244" v="2330" actId="14100"/>
          <ac:spMkLst>
            <pc:docMk/>
            <pc:sldMk cId="1840248145" sldId="257"/>
            <ac:spMk id="2" creationId="{85D117F8-C4EE-4F16-BC50-4A2D06AC124E}"/>
          </ac:spMkLst>
        </pc:spChg>
        <pc:spChg chg="mod">
          <ac:chgData name="mansour alqurashi" userId="02826f69932f7275" providerId="LiveId" clId="{CAA136C1-575C-4406-803F-FC1B09B4F1CA}" dt="2024-08-16T12:11:34.135" v="2353" actId="2711"/>
          <ac:spMkLst>
            <pc:docMk/>
            <pc:sldMk cId="1840248145" sldId="257"/>
            <ac:spMk id="3" creationId="{68EA1929-EA9E-4DE3-8101-0BA5ADCAA68F}"/>
          </ac:spMkLst>
        </pc:spChg>
      </pc:sldChg>
      <pc:sldChg chg="delSp modSp mod delDesignElem">
        <pc:chgData name="mansour alqurashi" userId="02826f69932f7275" providerId="LiveId" clId="{CAA136C1-575C-4406-803F-FC1B09B4F1CA}" dt="2024-08-13T11:02:40.013" v="40" actId="14100"/>
        <pc:sldMkLst>
          <pc:docMk/>
          <pc:sldMk cId="637682961" sldId="259"/>
        </pc:sldMkLst>
        <pc:spChg chg="mod">
          <ac:chgData name="mansour alqurashi" userId="02826f69932f7275" providerId="LiveId" clId="{CAA136C1-575C-4406-803F-FC1B09B4F1CA}" dt="2024-08-13T11:01:07.798" v="36" actId="255"/>
          <ac:spMkLst>
            <pc:docMk/>
            <pc:sldMk cId="637682961" sldId="259"/>
            <ac:spMk id="2" creationId="{C179B720-84D3-40D0-979A-0E63CAB32E78}"/>
          </ac:spMkLst>
        </pc:spChg>
        <pc:spChg chg="mod">
          <ac:chgData name="mansour alqurashi" userId="02826f69932f7275" providerId="LiveId" clId="{CAA136C1-575C-4406-803F-FC1B09B4F1CA}" dt="2024-08-13T11:02:40.013" v="40" actId="14100"/>
          <ac:spMkLst>
            <pc:docMk/>
            <pc:sldMk cId="637682961" sldId="259"/>
            <ac:spMk id="3" creationId="{C1B62B0F-6A4C-49DA-8A5E-9BE7C098EE7E}"/>
          </ac:spMkLst>
        </pc:spChg>
        <pc:spChg chg="del">
          <ac:chgData name="mansour alqurashi" userId="02826f69932f7275" providerId="LiveId" clId="{CAA136C1-575C-4406-803F-FC1B09B4F1CA}" dt="2024-08-13T10:53:36.222" v="3"/>
          <ac:spMkLst>
            <pc:docMk/>
            <pc:sldMk cId="637682961" sldId="259"/>
            <ac:spMk id="8" creationId="{ED15573D-0E45-4691-B525-471152EC18CD}"/>
          </ac:spMkLst>
        </pc:spChg>
        <pc:spChg chg="del">
          <ac:chgData name="mansour alqurashi" userId="02826f69932f7275" providerId="LiveId" clId="{CAA136C1-575C-4406-803F-FC1B09B4F1CA}" dt="2024-08-13T10:53:36.222" v="3"/>
          <ac:spMkLst>
            <pc:docMk/>
            <pc:sldMk cId="637682961" sldId="259"/>
            <ac:spMk id="10" creationId="{9E448559-19A4-4252-8C27-54C1DA906F8A}"/>
          </ac:spMkLst>
        </pc:spChg>
        <pc:spChg chg="del">
          <ac:chgData name="mansour alqurashi" userId="02826f69932f7275" providerId="LiveId" clId="{CAA136C1-575C-4406-803F-FC1B09B4F1CA}" dt="2024-08-13T10:53:36.222" v="3"/>
          <ac:spMkLst>
            <pc:docMk/>
            <pc:sldMk cId="637682961" sldId="259"/>
            <ac:spMk id="12" creationId="{E499DDB0-F27A-44CC-8E62-15E86AF9E00E}"/>
          </ac:spMkLst>
        </pc:spChg>
      </pc:sldChg>
      <pc:sldChg chg="modSp mod">
        <pc:chgData name="mansour alqurashi" userId="02826f69932f7275" providerId="LiveId" clId="{CAA136C1-575C-4406-803F-FC1B09B4F1CA}" dt="2024-08-13T11:59:02.606" v="158" actId="20577"/>
        <pc:sldMkLst>
          <pc:docMk/>
          <pc:sldMk cId="4192326730" sldId="260"/>
        </pc:sldMkLst>
        <pc:spChg chg="mod">
          <ac:chgData name="mansour alqurashi" userId="02826f69932f7275" providerId="LiveId" clId="{CAA136C1-575C-4406-803F-FC1B09B4F1CA}" dt="2024-08-13T11:58:02.886" v="139" actId="14100"/>
          <ac:spMkLst>
            <pc:docMk/>
            <pc:sldMk cId="4192326730" sldId="260"/>
            <ac:spMk id="2" creationId="{98B9E6A0-C195-4444-B26D-985893EBCCCC}"/>
          </ac:spMkLst>
        </pc:spChg>
        <pc:spChg chg="mod">
          <ac:chgData name="mansour alqurashi" userId="02826f69932f7275" providerId="LiveId" clId="{CAA136C1-575C-4406-803F-FC1B09B4F1CA}" dt="2024-08-13T11:59:02.606" v="158" actId="20577"/>
          <ac:spMkLst>
            <pc:docMk/>
            <pc:sldMk cId="4192326730" sldId="260"/>
            <ac:spMk id="3" creationId="{11285B27-F4BB-4390-A02B-A3B5245D7F51}"/>
          </ac:spMkLst>
        </pc:spChg>
      </pc:sldChg>
      <pc:sldChg chg="modSp mod">
        <pc:chgData name="mansour alqurashi" userId="02826f69932f7275" providerId="LiveId" clId="{CAA136C1-575C-4406-803F-FC1B09B4F1CA}" dt="2024-08-13T11:59:29.819" v="161" actId="20577"/>
        <pc:sldMkLst>
          <pc:docMk/>
          <pc:sldMk cId="2414238874" sldId="262"/>
        </pc:sldMkLst>
        <pc:spChg chg="mod">
          <ac:chgData name="mansour alqurashi" userId="02826f69932f7275" providerId="LiveId" clId="{CAA136C1-575C-4406-803F-FC1B09B4F1CA}" dt="2024-08-13T11:59:27.168" v="160" actId="14100"/>
          <ac:spMkLst>
            <pc:docMk/>
            <pc:sldMk cId="2414238874" sldId="262"/>
            <ac:spMk id="2" creationId="{0500E25E-E22B-42BC-91AF-502029799A51}"/>
          </ac:spMkLst>
        </pc:spChg>
        <pc:spChg chg="mod">
          <ac:chgData name="mansour alqurashi" userId="02826f69932f7275" providerId="LiveId" clId="{CAA136C1-575C-4406-803F-FC1B09B4F1CA}" dt="2024-08-13T11:59:29.819" v="161" actId="20577"/>
          <ac:spMkLst>
            <pc:docMk/>
            <pc:sldMk cId="2414238874" sldId="262"/>
            <ac:spMk id="3" creationId="{78EC06BD-9D7E-4313-AFB0-4EFF21DC9AD8}"/>
          </ac:spMkLst>
        </pc:spChg>
      </pc:sldChg>
      <pc:sldChg chg="modSp mod">
        <pc:chgData name="mansour alqurashi" userId="02826f69932f7275" providerId="LiveId" clId="{CAA136C1-575C-4406-803F-FC1B09B4F1CA}" dt="2024-08-13T12:02:24.951" v="194" actId="20577"/>
        <pc:sldMkLst>
          <pc:docMk/>
          <pc:sldMk cId="2664546814" sldId="263"/>
        </pc:sldMkLst>
        <pc:spChg chg="mod">
          <ac:chgData name="mansour alqurashi" userId="02826f69932f7275" providerId="LiveId" clId="{CAA136C1-575C-4406-803F-FC1B09B4F1CA}" dt="2024-08-13T12:00:02.884" v="164" actId="14100"/>
          <ac:spMkLst>
            <pc:docMk/>
            <pc:sldMk cId="2664546814" sldId="263"/>
            <ac:spMk id="2" creationId="{9C947A14-F69A-41F8-9B2B-2C06AFB65F8C}"/>
          </ac:spMkLst>
        </pc:spChg>
        <pc:spChg chg="mod">
          <ac:chgData name="mansour alqurashi" userId="02826f69932f7275" providerId="LiveId" clId="{CAA136C1-575C-4406-803F-FC1B09B4F1CA}" dt="2024-08-13T12:02:24.951" v="194" actId="20577"/>
          <ac:spMkLst>
            <pc:docMk/>
            <pc:sldMk cId="2664546814" sldId="263"/>
            <ac:spMk id="3" creationId="{68E58C70-015E-4A90-8540-0194C3F27363}"/>
          </ac:spMkLst>
        </pc:spChg>
      </pc:sldChg>
      <pc:sldChg chg="modSp mod">
        <pc:chgData name="mansour alqurashi" userId="02826f69932f7275" providerId="LiveId" clId="{CAA136C1-575C-4406-803F-FC1B09B4F1CA}" dt="2024-08-16T11:51:56.531" v="2224" actId="20577"/>
        <pc:sldMkLst>
          <pc:docMk/>
          <pc:sldMk cId="3197686533" sldId="265"/>
        </pc:sldMkLst>
        <pc:spChg chg="mod">
          <ac:chgData name="mansour alqurashi" userId="02826f69932f7275" providerId="LiveId" clId="{CAA136C1-575C-4406-803F-FC1B09B4F1CA}" dt="2024-08-16T11:48:54.115" v="2204" actId="14100"/>
          <ac:spMkLst>
            <pc:docMk/>
            <pc:sldMk cId="3197686533" sldId="265"/>
            <ac:spMk id="4" creationId="{59C1BFEE-8A1D-4885-A454-C7B2F104BEC1}"/>
          </ac:spMkLst>
        </pc:spChg>
        <pc:spChg chg="mod">
          <ac:chgData name="mansour alqurashi" userId="02826f69932f7275" providerId="LiveId" clId="{CAA136C1-575C-4406-803F-FC1B09B4F1CA}" dt="2024-08-16T11:51:56.531" v="2224" actId="20577"/>
          <ac:spMkLst>
            <pc:docMk/>
            <pc:sldMk cId="3197686533" sldId="265"/>
            <ac:spMk id="5" creationId="{D7D99657-1A6B-41B6-B280-F52FC57D5B02}"/>
          </ac:spMkLst>
        </pc:spChg>
        <pc:spChg chg="mod">
          <ac:chgData name="mansour alqurashi" userId="02826f69932f7275" providerId="LiveId" clId="{CAA136C1-575C-4406-803F-FC1B09B4F1CA}" dt="2024-08-16T11:51:50.740" v="2222" actId="27636"/>
          <ac:spMkLst>
            <pc:docMk/>
            <pc:sldMk cId="3197686533" sldId="265"/>
            <ac:spMk id="6" creationId="{DA97EFE4-484C-4D01-88FD-A3E358BAC433}"/>
          </ac:spMkLst>
        </pc:spChg>
      </pc:sldChg>
      <pc:sldChg chg="modSp add mod">
        <pc:chgData name="mansour alqurashi" userId="02826f69932f7275" providerId="LiveId" clId="{CAA136C1-575C-4406-803F-FC1B09B4F1CA}" dt="2024-08-16T18:34:40.082" v="2550" actId="27636"/>
        <pc:sldMkLst>
          <pc:docMk/>
          <pc:sldMk cId="0" sldId="316"/>
        </pc:sldMkLst>
        <pc:spChg chg="mod">
          <ac:chgData name="mansour alqurashi" userId="02826f69932f7275" providerId="LiveId" clId="{CAA136C1-575C-4406-803F-FC1B09B4F1CA}" dt="2024-08-16T11:56:28.406" v="2250" actId="14100"/>
          <ac:spMkLst>
            <pc:docMk/>
            <pc:sldMk cId="0" sldId="316"/>
            <ac:spMk id="122882" creationId="{FB2DDA1A-4CA3-4B25-BF58-FD9146E60434}"/>
          </ac:spMkLst>
        </pc:spChg>
        <pc:spChg chg="mod">
          <ac:chgData name="mansour alqurashi" userId="02826f69932f7275" providerId="LiveId" clId="{CAA136C1-575C-4406-803F-FC1B09B4F1CA}" dt="2024-08-16T18:34:40.082" v="2550" actId="27636"/>
          <ac:spMkLst>
            <pc:docMk/>
            <pc:sldMk cId="0" sldId="316"/>
            <ac:spMk id="122883" creationId="{F6AB3199-ED31-4886-940B-5AFB2652F466}"/>
          </ac:spMkLst>
        </pc:spChg>
      </pc:sldChg>
      <pc:sldChg chg="modSp mod">
        <pc:chgData name="mansour alqurashi" userId="02826f69932f7275" providerId="LiveId" clId="{CAA136C1-575C-4406-803F-FC1B09B4F1CA}" dt="2024-08-13T12:09:34.019" v="215" actId="207"/>
        <pc:sldMkLst>
          <pc:docMk/>
          <pc:sldMk cId="0" sldId="528"/>
        </pc:sldMkLst>
        <pc:spChg chg="mod">
          <ac:chgData name="mansour alqurashi" userId="02826f69932f7275" providerId="LiveId" clId="{CAA136C1-575C-4406-803F-FC1B09B4F1CA}" dt="2024-08-13T12:05:30.004" v="210" actId="113"/>
          <ac:spMkLst>
            <pc:docMk/>
            <pc:sldMk cId="0" sldId="528"/>
            <ac:spMk id="22530" creationId="{3A2DD372-0BDC-4EF5-AD80-23EB3CF0C8BF}"/>
          </ac:spMkLst>
        </pc:spChg>
        <pc:spChg chg="mod">
          <ac:chgData name="mansour alqurashi" userId="02826f69932f7275" providerId="LiveId" clId="{CAA136C1-575C-4406-803F-FC1B09B4F1CA}" dt="2024-08-13T10:53:36.222" v="3"/>
          <ac:spMkLst>
            <pc:docMk/>
            <pc:sldMk cId="0" sldId="528"/>
            <ac:spMk id="27650" creationId="{3C1B572D-5025-473F-A1F7-5139C8DDBFD2}"/>
          </ac:spMkLst>
        </pc:spChg>
        <pc:graphicFrameChg chg="mod modGraphic">
          <ac:chgData name="mansour alqurashi" userId="02826f69932f7275" providerId="LiveId" clId="{CAA136C1-575C-4406-803F-FC1B09B4F1CA}" dt="2024-08-13T12:09:34.019" v="215" actId="207"/>
          <ac:graphicFrameMkLst>
            <pc:docMk/>
            <pc:sldMk cId="0" sldId="528"/>
            <ac:graphicFrameMk id="5" creationId="{D7F2983D-19EB-4EAD-A367-33726DEE14FD}"/>
          </ac:graphicFrameMkLst>
        </pc:graphicFrameChg>
      </pc:sldChg>
      <pc:sldChg chg="modSp del">
        <pc:chgData name="mansour alqurashi" userId="02826f69932f7275" providerId="LiveId" clId="{CAA136C1-575C-4406-803F-FC1B09B4F1CA}" dt="2024-08-13T16:42:06.254" v="524" actId="47"/>
        <pc:sldMkLst>
          <pc:docMk/>
          <pc:sldMk cId="4043893466" sldId="531"/>
        </pc:sldMkLst>
        <pc:spChg chg="mod">
          <ac:chgData name="mansour alqurashi" userId="02826f69932f7275" providerId="LiveId" clId="{CAA136C1-575C-4406-803F-FC1B09B4F1CA}" dt="2024-08-13T10:53:36.222" v="3"/>
          <ac:spMkLst>
            <pc:docMk/>
            <pc:sldMk cId="4043893466" sldId="531"/>
            <ac:spMk id="2" creationId="{E08F5A89-F01E-4DBD-ACB9-9E23204594BD}"/>
          </ac:spMkLst>
        </pc:spChg>
        <pc:spChg chg="mod">
          <ac:chgData name="mansour alqurashi" userId="02826f69932f7275" providerId="LiveId" clId="{CAA136C1-575C-4406-803F-FC1B09B4F1CA}" dt="2024-08-13T10:53:36.222" v="3"/>
          <ac:spMkLst>
            <pc:docMk/>
            <pc:sldMk cId="4043893466" sldId="531"/>
            <ac:spMk id="3" creationId="{3C2E4694-D130-4FA8-B81A-CB4A9758B97C}"/>
          </ac:spMkLst>
        </pc:spChg>
      </pc:sldChg>
      <pc:sldChg chg="del">
        <pc:chgData name="mansour alqurashi" userId="02826f69932f7275" providerId="LiveId" clId="{CAA136C1-575C-4406-803F-FC1B09B4F1CA}" dt="2024-08-13T16:42:28.350" v="526" actId="47"/>
        <pc:sldMkLst>
          <pc:docMk/>
          <pc:sldMk cId="3694727728" sldId="535"/>
        </pc:sldMkLst>
      </pc:sldChg>
      <pc:sldChg chg="del">
        <pc:chgData name="mansour alqurashi" userId="02826f69932f7275" providerId="LiveId" clId="{CAA136C1-575C-4406-803F-FC1B09B4F1CA}" dt="2024-08-13T16:42:30.280" v="527" actId="47"/>
        <pc:sldMkLst>
          <pc:docMk/>
          <pc:sldMk cId="2221006650" sldId="536"/>
        </pc:sldMkLst>
      </pc:sldChg>
      <pc:sldChg chg="modSp del">
        <pc:chgData name="mansour alqurashi" userId="02826f69932f7275" providerId="LiveId" clId="{CAA136C1-575C-4406-803F-FC1B09B4F1CA}" dt="2024-08-13T16:42:31.854" v="528" actId="47"/>
        <pc:sldMkLst>
          <pc:docMk/>
          <pc:sldMk cId="2238363162" sldId="537"/>
        </pc:sldMkLst>
        <pc:spChg chg="mod">
          <ac:chgData name="mansour alqurashi" userId="02826f69932f7275" providerId="LiveId" clId="{CAA136C1-575C-4406-803F-FC1B09B4F1CA}" dt="2024-08-13T10:53:36.222" v="3"/>
          <ac:spMkLst>
            <pc:docMk/>
            <pc:sldMk cId="2238363162" sldId="537"/>
            <ac:spMk id="3" creationId="{E016FC03-E242-4A54-8732-41A7661A0394}"/>
          </ac:spMkLst>
        </pc:spChg>
      </pc:sldChg>
      <pc:sldChg chg="del">
        <pc:chgData name="mansour alqurashi" userId="02826f69932f7275" providerId="LiveId" clId="{CAA136C1-575C-4406-803F-FC1B09B4F1CA}" dt="2024-08-13T16:42:33.569" v="529" actId="47"/>
        <pc:sldMkLst>
          <pc:docMk/>
          <pc:sldMk cId="3714753643" sldId="538"/>
        </pc:sldMkLst>
      </pc:sldChg>
      <pc:sldChg chg="del">
        <pc:chgData name="mansour alqurashi" userId="02826f69932f7275" providerId="LiveId" clId="{CAA136C1-575C-4406-803F-FC1B09B4F1CA}" dt="2024-08-13T16:42:35.097" v="530" actId="47"/>
        <pc:sldMkLst>
          <pc:docMk/>
          <pc:sldMk cId="3783645286" sldId="539"/>
        </pc:sldMkLst>
      </pc:sldChg>
      <pc:sldChg chg="modSp del">
        <pc:chgData name="mansour alqurashi" userId="02826f69932f7275" providerId="LiveId" clId="{CAA136C1-575C-4406-803F-FC1B09B4F1CA}" dt="2024-08-13T16:42:42.317" v="535" actId="47"/>
        <pc:sldMkLst>
          <pc:docMk/>
          <pc:sldMk cId="2325624483" sldId="540"/>
        </pc:sldMkLst>
        <pc:spChg chg="mod">
          <ac:chgData name="mansour alqurashi" userId="02826f69932f7275" providerId="LiveId" clId="{CAA136C1-575C-4406-803F-FC1B09B4F1CA}" dt="2024-08-13T10:53:36.222" v="3"/>
          <ac:spMkLst>
            <pc:docMk/>
            <pc:sldMk cId="2325624483" sldId="540"/>
            <ac:spMk id="2" creationId="{2E921AD7-3269-4441-BBBC-FDD24F98F700}"/>
          </ac:spMkLst>
        </pc:spChg>
        <pc:spChg chg="mod">
          <ac:chgData name="mansour alqurashi" userId="02826f69932f7275" providerId="LiveId" clId="{CAA136C1-575C-4406-803F-FC1B09B4F1CA}" dt="2024-08-13T10:53:36.222" v="3"/>
          <ac:spMkLst>
            <pc:docMk/>
            <pc:sldMk cId="2325624483" sldId="540"/>
            <ac:spMk id="3" creationId="{43DE708A-4AEA-464D-958B-BB65ADAEFF9D}"/>
          </ac:spMkLst>
        </pc:spChg>
      </pc:sldChg>
      <pc:sldChg chg="modSp del">
        <pc:chgData name="mansour alqurashi" userId="02826f69932f7275" providerId="LiveId" clId="{CAA136C1-575C-4406-803F-FC1B09B4F1CA}" dt="2024-08-13T16:42:43.853" v="536" actId="47"/>
        <pc:sldMkLst>
          <pc:docMk/>
          <pc:sldMk cId="2410012116" sldId="541"/>
        </pc:sldMkLst>
        <pc:spChg chg="mod">
          <ac:chgData name="mansour alqurashi" userId="02826f69932f7275" providerId="LiveId" clId="{CAA136C1-575C-4406-803F-FC1B09B4F1CA}" dt="2024-08-13T10:53:36.222" v="3"/>
          <ac:spMkLst>
            <pc:docMk/>
            <pc:sldMk cId="2410012116" sldId="541"/>
            <ac:spMk id="2" creationId="{370D72BF-F429-4A93-AFBD-572180C3F1D9}"/>
          </ac:spMkLst>
        </pc:spChg>
      </pc:sldChg>
      <pc:sldChg chg="modSp del">
        <pc:chgData name="mansour alqurashi" userId="02826f69932f7275" providerId="LiveId" clId="{CAA136C1-575C-4406-803F-FC1B09B4F1CA}" dt="2024-08-13T16:42:36.551" v="531" actId="47"/>
        <pc:sldMkLst>
          <pc:docMk/>
          <pc:sldMk cId="2649788465" sldId="542"/>
        </pc:sldMkLst>
        <pc:spChg chg="mod">
          <ac:chgData name="mansour alqurashi" userId="02826f69932f7275" providerId="LiveId" clId="{CAA136C1-575C-4406-803F-FC1B09B4F1CA}" dt="2024-08-13T10:53:36.222" v="3"/>
          <ac:spMkLst>
            <pc:docMk/>
            <pc:sldMk cId="2649788465" sldId="542"/>
            <ac:spMk id="2" creationId="{53D1E864-E8BB-4165-8F53-8BC614D6DBD5}"/>
          </ac:spMkLst>
        </pc:spChg>
      </pc:sldChg>
      <pc:sldChg chg="del">
        <pc:chgData name="mansour alqurashi" userId="02826f69932f7275" providerId="LiveId" clId="{CAA136C1-575C-4406-803F-FC1B09B4F1CA}" dt="2024-08-13T16:42:40.604" v="534" actId="47"/>
        <pc:sldMkLst>
          <pc:docMk/>
          <pc:sldMk cId="2508497214" sldId="543"/>
        </pc:sldMkLst>
      </pc:sldChg>
      <pc:sldChg chg="del">
        <pc:chgData name="mansour alqurashi" userId="02826f69932f7275" providerId="LiveId" clId="{CAA136C1-575C-4406-803F-FC1B09B4F1CA}" dt="2024-08-13T16:42:39.313" v="533" actId="47"/>
        <pc:sldMkLst>
          <pc:docMk/>
          <pc:sldMk cId="2017760518" sldId="544"/>
        </pc:sldMkLst>
      </pc:sldChg>
      <pc:sldChg chg="del">
        <pc:chgData name="mansour alqurashi" userId="02826f69932f7275" providerId="LiveId" clId="{CAA136C1-575C-4406-803F-FC1B09B4F1CA}" dt="2024-08-13T16:42:37.960" v="532" actId="47"/>
        <pc:sldMkLst>
          <pc:docMk/>
          <pc:sldMk cId="3244945770" sldId="545"/>
        </pc:sldMkLst>
      </pc:sldChg>
      <pc:sldChg chg="modSp">
        <pc:chgData name="mansour alqurashi" userId="02826f69932f7275" providerId="LiveId" clId="{CAA136C1-575C-4406-803F-FC1B09B4F1CA}" dt="2024-08-13T10:53:36.222" v="3"/>
        <pc:sldMkLst>
          <pc:docMk/>
          <pc:sldMk cId="1293649564" sldId="550"/>
        </pc:sldMkLst>
        <pc:spChg chg="mod">
          <ac:chgData name="mansour alqurashi" userId="02826f69932f7275" providerId="LiveId" clId="{CAA136C1-575C-4406-803F-FC1B09B4F1CA}" dt="2024-08-13T10:53:36.222" v="3"/>
          <ac:spMkLst>
            <pc:docMk/>
            <pc:sldMk cId="1293649564" sldId="550"/>
            <ac:spMk id="2" creationId="{A29327E8-E585-4473-816B-8E216A77AD57}"/>
          </ac:spMkLst>
        </pc:spChg>
        <pc:spChg chg="mod">
          <ac:chgData name="mansour alqurashi" userId="02826f69932f7275" providerId="LiveId" clId="{CAA136C1-575C-4406-803F-FC1B09B4F1CA}" dt="2024-08-13T10:53:36.222" v="3"/>
          <ac:spMkLst>
            <pc:docMk/>
            <pc:sldMk cId="1293649564" sldId="550"/>
            <ac:spMk id="3" creationId="{7AEA70BF-BE35-45ED-9687-B43AFE02A18D}"/>
          </ac:spMkLst>
        </pc:spChg>
      </pc:sldChg>
      <pc:sldChg chg="modSp">
        <pc:chgData name="mansour alqurashi" userId="02826f69932f7275" providerId="LiveId" clId="{CAA136C1-575C-4406-803F-FC1B09B4F1CA}" dt="2024-08-13T10:53:36.222" v="3"/>
        <pc:sldMkLst>
          <pc:docMk/>
          <pc:sldMk cId="2629521407" sldId="551"/>
        </pc:sldMkLst>
        <pc:spChg chg="mod">
          <ac:chgData name="mansour alqurashi" userId="02826f69932f7275" providerId="LiveId" clId="{CAA136C1-575C-4406-803F-FC1B09B4F1CA}" dt="2024-08-13T10:53:36.222" v="3"/>
          <ac:spMkLst>
            <pc:docMk/>
            <pc:sldMk cId="2629521407" sldId="551"/>
            <ac:spMk id="2" creationId="{0B7DF089-579B-4EB4-8796-6135A4E9D372}"/>
          </ac:spMkLst>
        </pc:spChg>
        <pc:spChg chg="mod">
          <ac:chgData name="mansour alqurashi" userId="02826f69932f7275" providerId="LiveId" clId="{CAA136C1-575C-4406-803F-FC1B09B4F1CA}" dt="2024-08-13T10:53:36.222" v="3"/>
          <ac:spMkLst>
            <pc:docMk/>
            <pc:sldMk cId="2629521407" sldId="551"/>
            <ac:spMk id="3" creationId="{F221C0EE-8BE1-4E93-B18E-EAA08B0C8E74}"/>
          </ac:spMkLst>
        </pc:spChg>
      </pc:sldChg>
      <pc:sldChg chg="modSp">
        <pc:chgData name="mansour alqurashi" userId="02826f69932f7275" providerId="LiveId" clId="{CAA136C1-575C-4406-803F-FC1B09B4F1CA}" dt="2024-08-13T10:53:36.222" v="3"/>
        <pc:sldMkLst>
          <pc:docMk/>
          <pc:sldMk cId="398727383" sldId="563"/>
        </pc:sldMkLst>
        <pc:spChg chg="mod">
          <ac:chgData name="mansour alqurashi" userId="02826f69932f7275" providerId="LiveId" clId="{CAA136C1-575C-4406-803F-FC1B09B4F1CA}" dt="2024-08-13T10:53:36.222" v="3"/>
          <ac:spMkLst>
            <pc:docMk/>
            <pc:sldMk cId="398727383" sldId="563"/>
            <ac:spMk id="75804" creationId="{4CD734CF-6F29-467A-A363-FDE527D7038C}"/>
          </ac:spMkLst>
        </pc:spChg>
      </pc:sldChg>
      <pc:sldChg chg="modSp mod">
        <pc:chgData name="mansour alqurashi" userId="02826f69932f7275" providerId="LiveId" clId="{CAA136C1-575C-4406-803F-FC1B09B4F1CA}" dt="2024-08-13T12:20:16.757" v="236" actId="14100"/>
        <pc:sldMkLst>
          <pc:docMk/>
          <pc:sldMk cId="0" sldId="575"/>
        </pc:sldMkLst>
        <pc:spChg chg="mod">
          <ac:chgData name="mansour alqurashi" userId="02826f69932f7275" providerId="LiveId" clId="{CAA136C1-575C-4406-803F-FC1B09B4F1CA}" dt="2024-08-13T12:20:16.757" v="236" actId="14100"/>
          <ac:spMkLst>
            <pc:docMk/>
            <pc:sldMk cId="0" sldId="575"/>
            <ac:spMk id="22530" creationId="{50C01E55-C261-4825-AF0D-73BD9C1F0E90}"/>
          </ac:spMkLst>
        </pc:spChg>
      </pc:sldChg>
      <pc:sldChg chg="modSp">
        <pc:chgData name="mansour alqurashi" userId="02826f69932f7275" providerId="LiveId" clId="{CAA136C1-575C-4406-803F-FC1B09B4F1CA}" dt="2024-08-13T10:53:36.222" v="3"/>
        <pc:sldMkLst>
          <pc:docMk/>
          <pc:sldMk cId="0" sldId="577"/>
        </pc:sldMkLst>
        <pc:spChg chg="mod">
          <ac:chgData name="mansour alqurashi" userId="02826f69932f7275" providerId="LiveId" clId="{CAA136C1-575C-4406-803F-FC1B09B4F1CA}" dt="2024-08-13T10:53:36.222" v="3"/>
          <ac:spMkLst>
            <pc:docMk/>
            <pc:sldMk cId="0" sldId="577"/>
            <ac:spMk id="27650" creationId="{6ED0ADCD-EED5-43DB-902C-C32CBE23C0D3}"/>
          </ac:spMkLst>
        </pc:spChg>
        <pc:spChg chg="mod">
          <ac:chgData name="mansour alqurashi" userId="02826f69932f7275" providerId="LiveId" clId="{CAA136C1-575C-4406-803F-FC1B09B4F1CA}" dt="2024-08-13T10:53:36.222" v="3"/>
          <ac:spMkLst>
            <pc:docMk/>
            <pc:sldMk cId="0" sldId="577"/>
            <ac:spMk id="27651" creationId="{B9EF7402-AF1B-4E37-A7E0-B3F8EF06E8F8}"/>
          </ac:spMkLst>
        </pc:spChg>
      </pc:sldChg>
      <pc:sldChg chg="modSp mod">
        <pc:chgData name="mansour alqurashi" userId="02826f69932f7275" providerId="LiveId" clId="{CAA136C1-575C-4406-803F-FC1B09B4F1CA}" dt="2024-08-16T12:12:56.651" v="2354" actId="13926"/>
        <pc:sldMkLst>
          <pc:docMk/>
          <pc:sldMk cId="3483522298" sldId="578"/>
        </pc:sldMkLst>
        <pc:spChg chg="mod">
          <ac:chgData name="mansour alqurashi" userId="02826f69932f7275" providerId="LiveId" clId="{CAA136C1-575C-4406-803F-FC1B09B4F1CA}" dt="2024-08-13T11:15:11.111" v="97" actId="14100"/>
          <ac:spMkLst>
            <pc:docMk/>
            <pc:sldMk cId="3483522298" sldId="578"/>
            <ac:spMk id="2" creationId="{C50B6AD1-56A1-424F-AF53-B09252E52418}"/>
          </ac:spMkLst>
        </pc:spChg>
        <pc:spChg chg="mod">
          <ac:chgData name="mansour alqurashi" userId="02826f69932f7275" providerId="LiveId" clId="{CAA136C1-575C-4406-803F-FC1B09B4F1CA}" dt="2024-08-13T11:21:23.738" v="131" actId="313"/>
          <ac:spMkLst>
            <pc:docMk/>
            <pc:sldMk cId="3483522298" sldId="578"/>
            <ac:spMk id="3" creationId="{A449228F-5A1F-404A-99B9-0CC19A0B838A}"/>
          </ac:spMkLst>
        </pc:spChg>
        <pc:spChg chg="mod">
          <ac:chgData name="mansour alqurashi" userId="02826f69932f7275" providerId="LiveId" clId="{CAA136C1-575C-4406-803F-FC1B09B4F1CA}" dt="2024-08-16T12:12:56.651" v="2354" actId="13926"/>
          <ac:spMkLst>
            <pc:docMk/>
            <pc:sldMk cId="3483522298" sldId="578"/>
            <ac:spMk id="4" creationId="{7FCD0573-A5E2-7249-9C6C-F96ECED7F07A}"/>
          </ac:spMkLst>
        </pc:spChg>
      </pc:sldChg>
      <pc:sldChg chg="modSp mod">
        <pc:chgData name="mansour alqurashi" userId="02826f69932f7275" providerId="LiveId" clId="{CAA136C1-575C-4406-803F-FC1B09B4F1CA}" dt="2024-08-13T12:04:37.548" v="203" actId="14100"/>
        <pc:sldMkLst>
          <pc:docMk/>
          <pc:sldMk cId="1878145402" sldId="579"/>
        </pc:sldMkLst>
        <pc:spChg chg="mod">
          <ac:chgData name="mansour alqurashi" userId="02826f69932f7275" providerId="LiveId" clId="{CAA136C1-575C-4406-803F-FC1B09B4F1CA}" dt="2024-08-13T10:53:36.222" v="3"/>
          <ac:spMkLst>
            <pc:docMk/>
            <pc:sldMk cId="1878145402" sldId="579"/>
            <ac:spMk id="5" creationId="{7B6BFB5D-2635-4E3E-9202-3B741ADB2FE4}"/>
          </ac:spMkLst>
        </pc:spChg>
        <pc:graphicFrameChg chg="mod modGraphic">
          <ac:chgData name="mansour alqurashi" userId="02826f69932f7275" providerId="LiveId" clId="{CAA136C1-575C-4406-803F-FC1B09B4F1CA}" dt="2024-08-13T12:04:37.548" v="203" actId="14100"/>
          <ac:graphicFrameMkLst>
            <pc:docMk/>
            <pc:sldMk cId="1878145402" sldId="579"/>
            <ac:graphicFrameMk id="7" creationId="{119EC391-732F-440F-BEF6-0B96A40D93F8}"/>
          </ac:graphicFrameMkLst>
        </pc:graphicFrameChg>
      </pc:sldChg>
      <pc:sldChg chg="modSp mod">
        <pc:chgData name="mansour alqurashi" userId="02826f69932f7275" providerId="LiveId" clId="{CAA136C1-575C-4406-803F-FC1B09B4F1CA}" dt="2024-08-16T12:34:48.650" v="2388" actId="20577"/>
        <pc:sldMkLst>
          <pc:docMk/>
          <pc:sldMk cId="2153690988" sldId="580"/>
        </pc:sldMkLst>
        <pc:spChg chg="mod">
          <ac:chgData name="mansour alqurashi" userId="02826f69932f7275" providerId="LiveId" clId="{CAA136C1-575C-4406-803F-FC1B09B4F1CA}" dt="2024-08-16T12:34:48.650" v="2388" actId="20577"/>
          <ac:spMkLst>
            <pc:docMk/>
            <pc:sldMk cId="2153690988" sldId="580"/>
            <ac:spMk id="3" creationId="{A92FB29C-6A28-4C5D-87A7-FA53FB46B79C}"/>
          </ac:spMkLst>
        </pc:spChg>
      </pc:sldChg>
      <pc:sldChg chg="modSp del">
        <pc:chgData name="mansour alqurashi" userId="02826f69932f7275" providerId="LiveId" clId="{CAA136C1-575C-4406-803F-FC1B09B4F1CA}" dt="2024-08-13T16:42:25.814" v="525" actId="47"/>
        <pc:sldMkLst>
          <pc:docMk/>
          <pc:sldMk cId="2928049557" sldId="582"/>
        </pc:sldMkLst>
        <pc:spChg chg="mod">
          <ac:chgData name="mansour alqurashi" userId="02826f69932f7275" providerId="LiveId" clId="{CAA136C1-575C-4406-803F-FC1B09B4F1CA}" dt="2024-08-13T10:53:36.222" v="3"/>
          <ac:spMkLst>
            <pc:docMk/>
            <pc:sldMk cId="2928049557" sldId="582"/>
            <ac:spMk id="2" creationId="{6DD96D61-5DB0-4ABB-AD6D-E6A9C53BA9BC}"/>
          </ac:spMkLst>
        </pc:spChg>
        <pc:spChg chg="mod">
          <ac:chgData name="mansour alqurashi" userId="02826f69932f7275" providerId="LiveId" clId="{CAA136C1-575C-4406-803F-FC1B09B4F1CA}" dt="2024-08-13T10:53:36.222" v="3"/>
          <ac:spMkLst>
            <pc:docMk/>
            <pc:sldMk cId="2928049557" sldId="582"/>
            <ac:spMk id="3" creationId="{0B2FDCD1-9387-4ADF-90EF-9CEBBC17415A}"/>
          </ac:spMkLst>
        </pc:spChg>
      </pc:sldChg>
      <pc:sldChg chg="modSp mod">
        <pc:chgData name="mansour alqurashi" userId="02826f69932f7275" providerId="LiveId" clId="{CAA136C1-575C-4406-803F-FC1B09B4F1CA}" dt="2024-08-16T18:57:41.361" v="2657" actId="20577"/>
        <pc:sldMkLst>
          <pc:docMk/>
          <pc:sldMk cId="905756719" sldId="585"/>
        </pc:sldMkLst>
        <pc:spChg chg="mod">
          <ac:chgData name="mansour alqurashi" userId="02826f69932f7275" providerId="LiveId" clId="{CAA136C1-575C-4406-803F-FC1B09B4F1CA}" dt="2024-08-13T16:46:45.582" v="544" actId="14100"/>
          <ac:spMkLst>
            <pc:docMk/>
            <pc:sldMk cId="905756719" sldId="585"/>
            <ac:spMk id="2" creationId="{31C63597-5C7B-4CDF-81E0-9CF030A4E129}"/>
          </ac:spMkLst>
        </pc:spChg>
        <pc:spChg chg="mod">
          <ac:chgData name="mansour alqurashi" userId="02826f69932f7275" providerId="LiveId" clId="{CAA136C1-575C-4406-803F-FC1B09B4F1CA}" dt="2024-08-16T18:57:41.361" v="2657" actId="20577"/>
          <ac:spMkLst>
            <pc:docMk/>
            <pc:sldMk cId="905756719" sldId="585"/>
            <ac:spMk id="3" creationId="{41A77D64-2C67-49BE-B025-E1AC2AA6290F}"/>
          </ac:spMkLst>
        </pc:spChg>
      </pc:sldChg>
      <pc:sldChg chg="modSp mod ord">
        <pc:chgData name="mansour alqurashi" userId="02826f69932f7275" providerId="LiveId" clId="{CAA136C1-575C-4406-803F-FC1B09B4F1CA}" dt="2024-08-16T19:00:04.658" v="2688" actId="2711"/>
        <pc:sldMkLst>
          <pc:docMk/>
          <pc:sldMk cId="3875668873" sldId="586"/>
        </pc:sldMkLst>
        <pc:spChg chg="mod">
          <ac:chgData name="mansour alqurashi" userId="02826f69932f7275" providerId="LiveId" clId="{CAA136C1-575C-4406-803F-FC1B09B4F1CA}" dt="2024-08-13T16:57:34.824" v="584" actId="14100"/>
          <ac:spMkLst>
            <pc:docMk/>
            <pc:sldMk cId="3875668873" sldId="586"/>
            <ac:spMk id="2" creationId="{8A2958CB-D11F-4419-96A8-CCE3021389D8}"/>
          </ac:spMkLst>
        </pc:spChg>
        <pc:spChg chg="mod">
          <ac:chgData name="mansour alqurashi" userId="02826f69932f7275" providerId="LiveId" clId="{CAA136C1-575C-4406-803F-FC1B09B4F1CA}" dt="2024-08-16T19:00:04.658" v="2688" actId="2711"/>
          <ac:spMkLst>
            <pc:docMk/>
            <pc:sldMk cId="3875668873" sldId="586"/>
            <ac:spMk id="3" creationId="{9302094B-693D-442B-AFAF-1E3F5CFE05EE}"/>
          </ac:spMkLst>
        </pc:spChg>
      </pc:sldChg>
      <pc:sldChg chg="modSp mod">
        <pc:chgData name="mansour alqurashi" userId="02826f69932f7275" providerId="LiveId" clId="{CAA136C1-575C-4406-803F-FC1B09B4F1CA}" dt="2024-08-17T13:24:37.750" v="2703" actId="13926"/>
        <pc:sldMkLst>
          <pc:docMk/>
          <pc:sldMk cId="1853635161" sldId="587"/>
        </pc:sldMkLst>
        <pc:spChg chg="mod">
          <ac:chgData name="mansour alqurashi" userId="02826f69932f7275" providerId="LiveId" clId="{CAA136C1-575C-4406-803F-FC1B09B4F1CA}" dt="2024-08-13T16:59:47.860" v="613" actId="14100"/>
          <ac:spMkLst>
            <pc:docMk/>
            <pc:sldMk cId="1853635161" sldId="587"/>
            <ac:spMk id="4" creationId="{F062CB8F-947C-4A61-86E0-8045B9BA2786}"/>
          </ac:spMkLst>
        </pc:spChg>
        <pc:spChg chg="mod">
          <ac:chgData name="mansour alqurashi" userId="02826f69932f7275" providerId="LiveId" clId="{CAA136C1-575C-4406-803F-FC1B09B4F1CA}" dt="2024-08-13T17:02:27.013" v="649" actId="6549"/>
          <ac:spMkLst>
            <pc:docMk/>
            <pc:sldMk cId="1853635161" sldId="587"/>
            <ac:spMk id="5" creationId="{4C64AE2E-E912-407D-AF10-3AB62E0E3E08}"/>
          </ac:spMkLst>
        </pc:spChg>
        <pc:spChg chg="mod">
          <ac:chgData name="mansour alqurashi" userId="02826f69932f7275" providerId="LiveId" clId="{CAA136C1-575C-4406-803F-FC1B09B4F1CA}" dt="2024-08-17T13:24:37.750" v="2703" actId="13926"/>
          <ac:spMkLst>
            <pc:docMk/>
            <pc:sldMk cId="1853635161" sldId="587"/>
            <ac:spMk id="6" creationId="{DD0812FB-A719-4EC7-8883-D4DBF585301E}"/>
          </ac:spMkLst>
        </pc:spChg>
      </pc:sldChg>
      <pc:sldChg chg="modSp mod">
        <pc:chgData name="mansour alqurashi" userId="02826f69932f7275" providerId="LiveId" clId="{CAA136C1-575C-4406-803F-FC1B09B4F1CA}" dt="2024-08-15T10:50:39.207" v="684" actId="14100"/>
        <pc:sldMkLst>
          <pc:docMk/>
          <pc:sldMk cId="3209635601" sldId="591"/>
        </pc:sldMkLst>
        <pc:spChg chg="mod">
          <ac:chgData name="mansour alqurashi" userId="02826f69932f7275" providerId="LiveId" clId="{CAA136C1-575C-4406-803F-FC1B09B4F1CA}" dt="2024-08-15T10:50:39.207" v="684" actId="14100"/>
          <ac:spMkLst>
            <pc:docMk/>
            <pc:sldMk cId="3209635601" sldId="591"/>
            <ac:spMk id="3" creationId="{102942BF-CFA9-46B9-B661-6975854143C9}"/>
          </ac:spMkLst>
        </pc:spChg>
      </pc:sldChg>
      <pc:sldChg chg="modSp mod">
        <pc:chgData name="mansour alqurashi" userId="02826f69932f7275" providerId="LiveId" clId="{CAA136C1-575C-4406-803F-FC1B09B4F1CA}" dt="2024-08-17T13:42:38.254" v="2733" actId="20577"/>
        <pc:sldMkLst>
          <pc:docMk/>
          <pc:sldMk cId="1956580416" sldId="592"/>
        </pc:sldMkLst>
        <pc:spChg chg="mod">
          <ac:chgData name="mansour alqurashi" userId="02826f69932f7275" providerId="LiveId" clId="{CAA136C1-575C-4406-803F-FC1B09B4F1CA}" dt="2024-08-17T13:26:04.142" v="2707" actId="14100"/>
          <ac:spMkLst>
            <pc:docMk/>
            <pc:sldMk cId="1956580416" sldId="592"/>
            <ac:spMk id="2" creationId="{383F3491-AE6C-4759-AA44-828F44F2628C}"/>
          </ac:spMkLst>
        </pc:spChg>
        <pc:spChg chg="mod">
          <ac:chgData name="mansour alqurashi" userId="02826f69932f7275" providerId="LiveId" clId="{CAA136C1-575C-4406-803F-FC1B09B4F1CA}" dt="2024-08-17T13:42:38.254" v="2733" actId="20577"/>
          <ac:spMkLst>
            <pc:docMk/>
            <pc:sldMk cId="1956580416" sldId="592"/>
            <ac:spMk id="3" creationId="{8A0EB382-9C84-4D11-9C06-386E49AF2A51}"/>
          </ac:spMkLst>
        </pc:spChg>
      </pc:sldChg>
      <pc:sldChg chg="modSp mod">
        <pc:chgData name="mansour alqurashi" userId="02826f69932f7275" providerId="LiveId" clId="{CAA136C1-575C-4406-803F-FC1B09B4F1CA}" dt="2024-08-17T13:50:14.298" v="2804" actId="12"/>
        <pc:sldMkLst>
          <pc:docMk/>
          <pc:sldMk cId="2670546080" sldId="593"/>
        </pc:sldMkLst>
        <pc:spChg chg="mod">
          <ac:chgData name="mansour alqurashi" userId="02826f69932f7275" providerId="LiveId" clId="{CAA136C1-575C-4406-803F-FC1B09B4F1CA}" dt="2024-08-17T13:27:01.968" v="2713" actId="14100"/>
          <ac:spMkLst>
            <pc:docMk/>
            <pc:sldMk cId="2670546080" sldId="593"/>
            <ac:spMk id="2" creationId="{1FA32C49-5152-4E95-8D8F-3C01D681F790}"/>
          </ac:spMkLst>
        </pc:spChg>
        <pc:spChg chg="mod">
          <ac:chgData name="mansour alqurashi" userId="02826f69932f7275" providerId="LiveId" clId="{CAA136C1-575C-4406-803F-FC1B09B4F1CA}" dt="2024-08-17T13:50:14.298" v="2804" actId="12"/>
          <ac:spMkLst>
            <pc:docMk/>
            <pc:sldMk cId="2670546080" sldId="593"/>
            <ac:spMk id="3" creationId="{06B815B2-B550-48A0-80B9-D37596F35061}"/>
          </ac:spMkLst>
        </pc:spChg>
      </pc:sldChg>
      <pc:sldChg chg="modSp mod">
        <pc:chgData name="mansour alqurashi" userId="02826f69932f7275" providerId="LiveId" clId="{CAA136C1-575C-4406-803F-FC1B09B4F1CA}" dt="2024-08-17T13:44:58.763" v="2740" actId="20577"/>
        <pc:sldMkLst>
          <pc:docMk/>
          <pc:sldMk cId="1325314020" sldId="595"/>
        </pc:sldMkLst>
        <pc:spChg chg="mod">
          <ac:chgData name="mansour alqurashi" userId="02826f69932f7275" providerId="LiveId" clId="{CAA136C1-575C-4406-803F-FC1B09B4F1CA}" dt="2024-08-17T13:44:58.763" v="2740" actId="20577"/>
          <ac:spMkLst>
            <pc:docMk/>
            <pc:sldMk cId="1325314020" sldId="595"/>
            <ac:spMk id="3" creationId="{AC4A1ABC-407D-4D03-AE08-3E8C51B667C9}"/>
          </ac:spMkLst>
        </pc:spChg>
      </pc:sldChg>
      <pc:sldChg chg="modSp">
        <pc:chgData name="mansour alqurashi" userId="02826f69932f7275" providerId="LiveId" clId="{CAA136C1-575C-4406-803F-FC1B09B4F1CA}" dt="2024-08-13T10:53:36.222" v="3"/>
        <pc:sldMkLst>
          <pc:docMk/>
          <pc:sldMk cId="3064730127" sldId="596"/>
        </pc:sldMkLst>
        <pc:spChg chg="mod">
          <ac:chgData name="mansour alqurashi" userId="02826f69932f7275" providerId="LiveId" clId="{CAA136C1-575C-4406-803F-FC1B09B4F1CA}" dt="2024-08-13T10:53:36.222" v="3"/>
          <ac:spMkLst>
            <pc:docMk/>
            <pc:sldMk cId="3064730127" sldId="596"/>
            <ac:spMk id="79874" creationId="{AE64E780-83E0-433D-9D2F-80BE7F578D33}"/>
          </ac:spMkLst>
        </pc:spChg>
      </pc:sldChg>
      <pc:sldChg chg="modSp mod">
        <pc:chgData name="mansour alqurashi" userId="02826f69932f7275" providerId="LiveId" clId="{CAA136C1-575C-4406-803F-FC1B09B4F1CA}" dt="2024-08-13T10:53:36.521" v="7" actId="27636"/>
        <pc:sldMkLst>
          <pc:docMk/>
          <pc:sldMk cId="871035238" sldId="600"/>
        </pc:sldMkLst>
        <pc:spChg chg="mod">
          <ac:chgData name="mansour alqurashi" userId="02826f69932f7275" providerId="LiveId" clId="{CAA136C1-575C-4406-803F-FC1B09B4F1CA}" dt="2024-08-13T10:53:36.521" v="7" actId="27636"/>
          <ac:spMkLst>
            <pc:docMk/>
            <pc:sldMk cId="871035238" sldId="600"/>
            <ac:spMk id="3" creationId="{F50D60BF-3CEB-444E-B384-618A8B2D0868}"/>
          </ac:spMkLst>
        </pc:spChg>
      </pc:sldChg>
      <pc:sldChg chg="modSp mod">
        <pc:chgData name="mansour alqurashi" userId="02826f69932f7275" providerId="LiveId" clId="{CAA136C1-575C-4406-803F-FC1B09B4F1CA}" dt="2024-08-17T13:24:22.274" v="2702" actId="13926"/>
        <pc:sldMkLst>
          <pc:docMk/>
          <pc:sldMk cId="1682650323" sldId="602"/>
        </pc:sldMkLst>
        <pc:spChg chg="mod">
          <ac:chgData name="mansour alqurashi" userId="02826f69932f7275" providerId="LiveId" clId="{CAA136C1-575C-4406-803F-FC1B09B4F1CA}" dt="2024-08-13T17:03:26.860" v="660" actId="122"/>
          <ac:spMkLst>
            <pc:docMk/>
            <pc:sldMk cId="1682650323" sldId="602"/>
            <ac:spMk id="5" creationId="{2F7F9939-A6FB-45C9-8B98-F79FA9908DCB}"/>
          </ac:spMkLst>
        </pc:spChg>
        <pc:spChg chg="mod">
          <ac:chgData name="mansour alqurashi" userId="02826f69932f7275" providerId="LiveId" clId="{CAA136C1-575C-4406-803F-FC1B09B4F1CA}" dt="2024-08-17T13:24:22.274" v="2702" actId="13926"/>
          <ac:spMkLst>
            <pc:docMk/>
            <pc:sldMk cId="1682650323" sldId="602"/>
            <ac:spMk id="6" creationId="{0D41CAF0-B589-4CCB-A789-8F8C5838ACF5}"/>
          </ac:spMkLst>
        </pc:spChg>
      </pc:sldChg>
      <pc:sldChg chg="modSp mod">
        <pc:chgData name="mansour alqurashi" userId="02826f69932f7275" providerId="LiveId" clId="{CAA136C1-575C-4406-803F-FC1B09B4F1CA}" dt="2024-08-13T16:57:19.598" v="582" actId="20577"/>
        <pc:sldMkLst>
          <pc:docMk/>
          <pc:sldMk cId="845039774" sldId="603"/>
        </pc:sldMkLst>
        <pc:spChg chg="mod">
          <ac:chgData name="mansour alqurashi" userId="02826f69932f7275" providerId="LiveId" clId="{CAA136C1-575C-4406-803F-FC1B09B4F1CA}" dt="2024-08-13T10:53:36.222" v="3"/>
          <ac:spMkLst>
            <pc:docMk/>
            <pc:sldMk cId="845039774" sldId="603"/>
            <ac:spMk id="2" creationId="{42D59832-8652-4EC3-A2D1-106F39749EA0}"/>
          </ac:spMkLst>
        </pc:spChg>
        <pc:spChg chg="mod">
          <ac:chgData name="mansour alqurashi" userId="02826f69932f7275" providerId="LiveId" clId="{CAA136C1-575C-4406-803F-FC1B09B4F1CA}" dt="2024-08-13T16:57:19.598" v="582" actId="20577"/>
          <ac:spMkLst>
            <pc:docMk/>
            <pc:sldMk cId="845039774" sldId="603"/>
            <ac:spMk id="3" creationId="{A02339A3-110A-46BC-8E54-C228DEA949BF}"/>
          </ac:spMkLst>
        </pc:spChg>
      </pc:sldChg>
      <pc:sldChg chg="modSp del">
        <pc:chgData name="mansour alqurashi" userId="02826f69932f7275" providerId="LiveId" clId="{CAA136C1-575C-4406-803F-FC1B09B4F1CA}" dt="2024-08-13T16:41:51.262" v="520" actId="47"/>
        <pc:sldMkLst>
          <pc:docMk/>
          <pc:sldMk cId="191334854" sldId="605"/>
        </pc:sldMkLst>
        <pc:spChg chg="mod">
          <ac:chgData name="mansour alqurashi" userId="02826f69932f7275" providerId="LiveId" clId="{CAA136C1-575C-4406-803F-FC1B09B4F1CA}" dt="2024-08-13T10:53:36.222" v="3"/>
          <ac:spMkLst>
            <pc:docMk/>
            <pc:sldMk cId="191334854" sldId="605"/>
            <ac:spMk id="2" creationId="{88C01668-6AFB-489E-9761-E5176542BF36}"/>
          </ac:spMkLst>
        </pc:spChg>
        <pc:spChg chg="mod">
          <ac:chgData name="mansour alqurashi" userId="02826f69932f7275" providerId="LiveId" clId="{CAA136C1-575C-4406-803F-FC1B09B4F1CA}" dt="2024-08-13T10:53:36.222" v="3"/>
          <ac:spMkLst>
            <pc:docMk/>
            <pc:sldMk cId="191334854" sldId="605"/>
            <ac:spMk id="3" creationId="{CFB1CFE4-5C24-475E-92D7-4B518AD3FB25}"/>
          </ac:spMkLst>
        </pc:spChg>
      </pc:sldChg>
      <pc:sldChg chg="modSp del">
        <pc:chgData name="mansour alqurashi" userId="02826f69932f7275" providerId="LiveId" clId="{CAA136C1-575C-4406-803F-FC1B09B4F1CA}" dt="2024-08-13T16:42:00.239" v="521" actId="47"/>
        <pc:sldMkLst>
          <pc:docMk/>
          <pc:sldMk cId="3445621783" sldId="606"/>
        </pc:sldMkLst>
        <pc:spChg chg="mod">
          <ac:chgData name="mansour alqurashi" userId="02826f69932f7275" providerId="LiveId" clId="{CAA136C1-575C-4406-803F-FC1B09B4F1CA}" dt="2024-08-13T10:53:36.222" v="3"/>
          <ac:spMkLst>
            <pc:docMk/>
            <pc:sldMk cId="3445621783" sldId="606"/>
            <ac:spMk id="2" creationId="{D0BF313D-1E94-415B-BF4A-39148C3D687A}"/>
          </ac:spMkLst>
        </pc:spChg>
        <pc:spChg chg="mod">
          <ac:chgData name="mansour alqurashi" userId="02826f69932f7275" providerId="LiveId" clId="{CAA136C1-575C-4406-803F-FC1B09B4F1CA}" dt="2024-08-13T10:53:36.222" v="3"/>
          <ac:spMkLst>
            <pc:docMk/>
            <pc:sldMk cId="3445621783" sldId="606"/>
            <ac:spMk id="3" creationId="{48EC775E-96F5-43EB-B453-36ECB6F89924}"/>
          </ac:spMkLst>
        </pc:spChg>
      </pc:sldChg>
      <pc:sldChg chg="modSp del">
        <pc:chgData name="mansour alqurashi" userId="02826f69932f7275" providerId="LiveId" clId="{CAA136C1-575C-4406-803F-FC1B09B4F1CA}" dt="2024-08-13T16:42:02.453" v="522" actId="47"/>
        <pc:sldMkLst>
          <pc:docMk/>
          <pc:sldMk cId="596924002" sldId="607"/>
        </pc:sldMkLst>
        <pc:spChg chg="mod">
          <ac:chgData name="mansour alqurashi" userId="02826f69932f7275" providerId="LiveId" clId="{CAA136C1-575C-4406-803F-FC1B09B4F1CA}" dt="2024-08-13T10:53:36.222" v="3"/>
          <ac:spMkLst>
            <pc:docMk/>
            <pc:sldMk cId="596924002" sldId="607"/>
            <ac:spMk id="2" creationId="{DE2F28F5-93ED-4A3A-9A9F-88D8CAC19B10}"/>
          </ac:spMkLst>
        </pc:spChg>
        <pc:spChg chg="mod">
          <ac:chgData name="mansour alqurashi" userId="02826f69932f7275" providerId="LiveId" clId="{CAA136C1-575C-4406-803F-FC1B09B4F1CA}" dt="2024-08-13T10:53:36.222" v="3"/>
          <ac:spMkLst>
            <pc:docMk/>
            <pc:sldMk cId="596924002" sldId="607"/>
            <ac:spMk id="3" creationId="{7FCE7FF5-23B1-48D4-8594-6EDAB2A737B5}"/>
          </ac:spMkLst>
        </pc:spChg>
      </pc:sldChg>
      <pc:sldChg chg="modSp del">
        <pc:chgData name="mansour alqurashi" userId="02826f69932f7275" providerId="LiveId" clId="{CAA136C1-575C-4406-803F-FC1B09B4F1CA}" dt="2024-08-13T16:42:04.450" v="523" actId="47"/>
        <pc:sldMkLst>
          <pc:docMk/>
          <pc:sldMk cId="523780964" sldId="608"/>
        </pc:sldMkLst>
        <pc:spChg chg="mod">
          <ac:chgData name="mansour alqurashi" userId="02826f69932f7275" providerId="LiveId" clId="{CAA136C1-575C-4406-803F-FC1B09B4F1CA}" dt="2024-08-13T10:53:36.222" v="3"/>
          <ac:spMkLst>
            <pc:docMk/>
            <pc:sldMk cId="523780964" sldId="608"/>
            <ac:spMk id="2" creationId="{D76CDE71-DB1C-43A8-89AE-E33A0AA2F6F5}"/>
          </ac:spMkLst>
        </pc:spChg>
        <pc:spChg chg="mod">
          <ac:chgData name="mansour alqurashi" userId="02826f69932f7275" providerId="LiveId" clId="{CAA136C1-575C-4406-803F-FC1B09B4F1CA}" dt="2024-08-13T10:53:36.222" v="3"/>
          <ac:spMkLst>
            <pc:docMk/>
            <pc:sldMk cId="523780964" sldId="608"/>
            <ac:spMk id="3" creationId="{F8B7E344-730C-4A41-BE32-27F3A1F7C6CF}"/>
          </ac:spMkLst>
        </pc:spChg>
      </pc:sldChg>
      <pc:sldChg chg="modSp mod">
        <pc:chgData name="mansour alqurashi" userId="02826f69932f7275" providerId="LiveId" clId="{CAA136C1-575C-4406-803F-FC1B09B4F1CA}" dt="2024-08-15T12:37:42.056" v="1153"/>
        <pc:sldMkLst>
          <pc:docMk/>
          <pc:sldMk cId="772109536" sldId="616"/>
        </pc:sldMkLst>
        <pc:spChg chg="mod">
          <ac:chgData name="mansour alqurashi" userId="02826f69932f7275" providerId="LiveId" clId="{CAA136C1-575C-4406-803F-FC1B09B4F1CA}" dt="2024-08-15T12:11:37.714" v="1098" actId="14100"/>
          <ac:spMkLst>
            <pc:docMk/>
            <pc:sldMk cId="772109536" sldId="616"/>
            <ac:spMk id="2" creationId="{AD95ADF7-1A90-4FE0-A239-4BD6884E9FD1}"/>
          </ac:spMkLst>
        </pc:spChg>
        <pc:spChg chg="mod">
          <ac:chgData name="mansour alqurashi" userId="02826f69932f7275" providerId="LiveId" clId="{CAA136C1-575C-4406-803F-FC1B09B4F1CA}" dt="2024-08-15T12:37:42.056" v="1153"/>
          <ac:spMkLst>
            <pc:docMk/>
            <pc:sldMk cId="772109536" sldId="616"/>
            <ac:spMk id="3" creationId="{0A544377-B9A2-4C90-87BA-40CCC913D6F5}"/>
          </ac:spMkLst>
        </pc:spChg>
      </pc:sldChg>
      <pc:sldChg chg="modSp mod">
        <pc:chgData name="mansour alqurashi" userId="02826f69932f7275" providerId="LiveId" clId="{CAA136C1-575C-4406-803F-FC1B09B4F1CA}" dt="2024-08-15T12:51:11.246" v="1516" actId="2711"/>
        <pc:sldMkLst>
          <pc:docMk/>
          <pc:sldMk cId="2041580874" sldId="618"/>
        </pc:sldMkLst>
        <pc:spChg chg="mod">
          <ac:chgData name="mansour alqurashi" userId="02826f69932f7275" providerId="LiveId" clId="{CAA136C1-575C-4406-803F-FC1B09B4F1CA}" dt="2024-08-15T11:41:44.378" v="1082" actId="20577"/>
          <ac:spMkLst>
            <pc:docMk/>
            <pc:sldMk cId="2041580874" sldId="618"/>
            <ac:spMk id="2" creationId="{8FD80ADD-D1E5-474B-B10F-822692E6E514}"/>
          </ac:spMkLst>
        </pc:spChg>
        <pc:spChg chg="mod">
          <ac:chgData name="mansour alqurashi" userId="02826f69932f7275" providerId="LiveId" clId="{CAA136C1-575C-4406-803F-FC1B09B4F1CA}" dt="2024-08-15T12:51:11.246" v="1516" actId="2711"/>
          <ac:spMkLst>
            <pc:docMk/>
            <pc:sldMk cId="2041580874" sldId="618"/>
            <ac:spMk id="3" creationId="{29ED54F1-E9D3-4F79-BFBE-3D653A79F50B}"/>
          </ac:spMkLst>
        </pc:spChg>
      </pc:sldChg>
      <pc:sldChg chg="modSp mod">
        <pc:chgData name="mansour alqurashi" userId="02826f69932f7275" providerId="LiveId" clId="{CAA136C1-575C-4406-803F-FC1B09B4F1CA}" dt="2024-08-13T12:13:05.636" v="235"/>
        <pc:sldMkLst>
          <pc:docMk/>
          <pc:sldMk cId="1993797960" sldId="619"/>
        </pc:sldMkLst>
        <pc:spChg chg="mod">
          <ac:chgData name="mansour alqurashi" userId="02826f69932f7275" providerId="LiveId" clId="{CAA136C1-575C-4406-803F-FC1B09B4F1CA}" dt="2024-08-13T12:11:31.701" v="220" actId="2711"/>
          <ac:spMkLst>
            <pc:docMk/>
            <pc:sldMk cId="1993797960" sldId="619"/>
            <ac:spMk id="2" creationId="{BE53AAB1-A0FE-4704-86B9-F277FF1D953F}"/>
          </ac:spMkLst>
        </pc:spChg>
        <pc:graphicFrameChg chg="mod modGraphic">
          <ac:chgData name="mansour alqurashi" userId="02826f69932f7275" providerId="LiveId" clId="{CAA136C1-575C-4406-803F-FC1B09B4F1CA}" dt="2024-08-13T12:13:05.636" v="235"/>
          <ac:graphicFrameMkLst>
            <pc:docMk/>
            <pc:sldMk cId="1993797960" sldId="619"/>
            <ac:graphicFrameMk id="4" creationId="{42F0ED29-63AD-43B5-A74C-E4002C702C9D}"/>
          </ac:graphicFrameMkLst>
        </pc:graphicFrameChg>
      </pc:sldChg>
      <pc:sldChg chg="modSp mod">
        <pc:chgData name="mansour alqurashi" userId="02826f69932f7275" providerId="LiveId" clId="{CAA136C1-575C-4406-803F-FC1B09B4F1CA}" dt="2024-08-15T11:33:54.123" v="1065" actId="20577"/>
        <pc:sldMkLst>
          <pc:docMk/>
          <pc:sldMk cId="3844969732" sldId="624"/>
        </pc:sldMkLst>
        <pc:spChg chg="mod">
          <ac:chgData name="mansour alqurashi" userId="02826f69932f7275" providerId="LiveId" clId="{CAA136C1-575C-4406-803F-FC1B09B4F1CA}" dt="2024-08-15T11:09:40.401" v="789" actId="14100"/>
          <ac:spMkLst>
            <pc:docMk/>
            <pc:sldMk cId="3844969732" sldId="624"/>
            <ac:spMk id="2" creationId="{4DF959AE-BFD8-4150-8880-437803EE3B1E}"/>
          </ac:spMkLst>
        </pc:spChg>
        <pc:spChg chg="mod">
          <ac:chgData name="mansour alqurashi" userId="02826f69932f7275" providerId="LiveId" clId="{CAA136C1-575C-4406-803F-FC1B09B4F1CA}" dt="2024-08-15T11:33:54.123" v="1065" actId="20577"/>
          <ac:spMkLst>
            <pc:docMk/>
            <pc:sldMk cId="3844969732" sldId="624"/>
            <ac:spMk id="3" creationId="{7B1B7D17-AA41-4999-993D-63DE8AE9EA33}"/>
          </ac:spMkLst>
        </pc:spChg>
      </pc:sldChg>
      <pc:sldChg chg="modSp mod">
        <pc:chgData name="mansour alqurashi" userId="02826f69932f7275" providerId="LiveId" clId="{CAA136C1-575C-4406-803F-FC1B09B4F1CA}" dt="2024-08-13T14:13:45.344" v="464" actId="20577"/>
        <pc:sldMkLst>
          <pc:docMk/>
          <pc:sldMk cId="60303285" sldId="626"/>
        </pc:sldMkLst>
        <pc:spChg chg="mod">
          <ac:chgData name="mansour alqurashi" userId="02826f69932f7275" providerId="LiveId" clId="{CAA136C1-575C-4406-803F-FC1B09B4F1CA}" dt="2024-08-13T14:13:45.344" v="464" actId="20577"/>
          <ac:spMkLst>
            <pc:docMk/>
            <pc:sldMk cId="60303285" sldId="626"/>
            <ac:spMk id="3" creationId="{892B10ED-099E-4C07-9DBD-2934C59BE1D6}"/>
          </ac:spMkLst>
        </pc:spChg>
      </pc:sldChg>
      <pc:sldChg chg="modSp mod">
        <pc:chgData name="mansour alqurashi" userId="02826f69932f7275" providerId="LiveId" clId="{CAA136C1-575C-4406-803F-FC1B09B4F1CA}" dt="2024-08-13T16:37:33.319" v="515" actId="6549"/>
        <pc:sldMkLst>
          <pc:docMk/>
          <pc:sldMk cId="1742381211" sldId="627"/>
        </pc:sldMkLst>
        <pc:spChg chg="mod">
          <ac:chgData name="mansour alqurashi" userId="02826f69932f7275" providerId="LiveId" clId="{CAA136C1-575C-4406-803F-FC1B09B4F1CA}" dt="2024-08-13T16:37:33.319" v="515" actId="6549"/>
          <ac:spMkLst>
            <pc:docMk/>
            <pc:sldMk cId="1742381211" sldId="627"/>
            <ac:spMk id="3" creationId="{966FC1F1-CDB9-4EAF-B6C7-94FBE9D4F0D2}"/>
          </ac:spMkLst>
        </pc:spChg>
      </pc:sldChg>
      <pc:sldChg chg="modSp mod">
        <pc:chgData name="mansour alqurashi" userId="02826f69932f7275" providerId="LiveId" clId="{CAA136C1-575C-4406-803F-FC1B09B4F1CA}" dt="2024-08-13T12:23:59.048" v="254" actId="6549"/>
        <pc:sldMkLst>
          <pc:docMk/>
          <pc:sldMk cId="1726299403" sldId="631"/>
        </pc:sldMkLst>
        <pc:spChg chg="mod">
          <ac:chgData name="mansour alqurashi" userId="02826f69932f7275" providerId="LiveId" clId="{CAA136C1-575C-4406-803F-FC1B09B4F1CA}" dt="2024-08-13T12:23:59.048" v="254" actId="6549"/>
          <ac:spMkLst>
            <pc:docMk/>
            <pc:sldMk cId="1726299403" sldId="631"/>
            <ac:spMk id="3" creationId="{90EE42B2-3A30-4C15-AF31-11617AD767E7}"/>
          </ac:spMkLst>
        </pc:spChg>
      </pc:sldChg>
      <pc:sldChg chg="modSp mod">
        <pc:chgData name="mansour alqurashi" userId="02826f69932f7275" providerId="LiveId" clId="{CAA136C1-575C-4406-803F-FC1B09B4F1CA}" dt="2024-08-13T16:31:28.977" v="491" actId="20577"/>
        <pc:sldMkLst>
          <pc:docMk/>
          <pc:sldMk cId="327125912" sldId="632"/>
        </pc:sldMkLst>
        <pc:spChg chg="mod">
          <ac:chgData name="mansour alqurashi" userId="02826f69932f7275" providerId="LiveId" clId="{CAA136C1-575C-4406-803F-FC1B09B4F1CA}" dt="2024-08-13T12:24:31.130" v="255" actId="14100"/>
          <ac:spMkLst>
            <pc:docMk/>
            <pc:sldMk cId="327125912" sldId="632"/>
            <ac:spMk id="2" creationId="{0A6B7CA8-B05D-47EB-86DE-B74F0AD02AC5}"/>
          </ac:spMkLst>
        </pc:spChg>
        <pc:spChg chg="mod">
          <ac:chgData name="mansour alqurashi" userId="02826f69932f7275" providerId="LiveId" clId="{CAA136C1-575C-4406-803F-FC1B09B4F1CA}" dt="2024-08-13T16:31:28.977" v="491" actId="20577"/>
          <ac:spMkLst>
            <pc:docMk/>
            <pc:sldMk cId="327125912" sldId="632"/>
            <ac:spMk id="3" creationId="{C8C0AFA0-E69B-4DD2-AE98-31A41C34591A}"/>
          </ac:spMkLst>
        </pc:spChg>
      </pc:sldChg>
      <pc:sldChg chg="modSp mod">
        <pc:chgData name="mansour alqurashi" userId="02826f69932f7275" providerId="LiveId" clId="{CAA136C1-575C-4406-803F-FC1B09B4F1CA}" dt="2024-08-13T16:33:18.188" v="504" actId="20577"/>
        <pc:sldMkLst>
          <pc:docMk/>
          <pc:sldMk cId="1227130666" sldId="633"/>
        </pc:sldMkLst>
        <pc:spChg chg="mod">
          <ac:chgData name="mansour alqurashi" userId="02826f69932f7275" providerId="LiveId" clId="{CAA136C1-575C-4406-803F-FC1B09B4F1CA}" dt="2024-08-13T16:32:43.691" v="500" actId="14100"/>
          <ac:spMkLst>
            <pc:docMk/>
            <pc:sldMk cId="1227130666" sldId="633"/>
            <ac:spMk id="2" creationId="{BFF1BE82-D8AB-4FA4-96B3-52FC78C3471C}"/>
          </ac:spMkLst>
        </pc:spChg>
        <pc:spChg chg="mod">
          <ac:chgData name="mansour alqurashi" userId="02826f69932f7275" providerId="LiveId" clId="{CAA136C1-575C-4406-803F-FC1B09B4F1CA}" dt="2024-08-13T16:33:18.188" v="504" actId="20577"/>
          <ac:spMkLst>
            <pc:docMk/>
            <pc:sldMk cId="1227130666" sldId="633"/>
            <ac:spMk id="3" creationId="{A00C34A7-0401-4179-868A-E80B69038744}"/>
          </ac:spMkLst>
        </pc:spChg>
      </pc:sldChg>
      <pc:sldChg chg="modSp mod">
        <pc:chgData name="mansour alqurashi" userId="02826f69932f7275" providerId="LiveId" clId="{CAA136C1-575C-4406-803F-FC1B09B4F1CA}" dt="2024-08-13T12:43:48.079" v="444" actId="115"/>
        <pc:sldMkLst>
          <pc:docMk/>
          <pc:sldMk cId="505457909" sldId="634"/>
        </pc:sldMkLst>
        <pc:spChg chg="mod">
          <ac:chgData name="mansour alqurashi" userId="02826f69932f7275" providerId="LiveId" clId="{CAA136C1-575C-4406-803F-FC1B09B4F1CA}" dt="2024-08-13T12:41:49.860" v="432" actId="14100"/>
          <ac:spMkLst>
            <pc:docMk/>
            <pc:sldMk cId="505457909" sldId="634"/>
            <ac:spMk id="2" creationId="{521E207F-CEBB-485D-8459-EFF23584626F}"/>
          </ac:spMkLst>
        </pc:spChg>
        <pc:spChg chg="mod">
          <ac:chgData name="mansour alqurashi" userId="02826f69932f7275" providerId="LiveId" clId="{CAA136C1-575C-4406-803F-FC1B09B4F1CA}" dt="2024-08-13T12:43:48.079" v="444" actId="115"/>
          <ac:spMkLst>
            <pc:docMk/>
            <pc:sldMk cId="505457909" sldId="634"/>
            <ac:spMk id="3" creationId="{D71B1BD0-0123-40BD-A274-D73D593CC0B7}"/>
          </ac:spMkLst>
        </pc:spChg>
      </pc:sldChg>
      <pc:sldChg chg="modSp del">
        <pc:chgData name="mansour alqurashi" userId="02826f69932f7275" providerId="LiveId" clId="{CAA136C1-575C-4406-803F-FC1B09B4F1CA}" dt="2024-08-13T16:41:47.360" v="519" actId="47"/>
        <pc:sldMkLst>
          <pc:docMk/>
          <pc:sldMk cId="1906877299" sldId="636"/>
        </pc:sldMkLst>
        <pc:spChg chg="mod">
          <ac:chgData name="mansour alqurashi" userId="02826f69932f7275" providerId="LiveId" clId="{CAA136C1-575C-4406-803F-FC1B09B4F1CA}" dt="2024-08-13T10:53:36.222" v="3"/>
          <ac:spMkLst>
            <pc:docMk/>
            <pc:sldMk cId="1906877299" sldId="636"/>
            <ac:spMk id="2" creationId="{40A29189-EEBF-3146-9683-0821B98A7A95}"/>
          </ac:spMkLst>
        </pc:spChg>
        <pc:spChg chg="mod">
          <ac:chgData name="mansour alqurashi" userId="02826f69932f7275" providerId="LiveId" clId="{CAA136C1-575C-4406-803F-FC1B09B4F1CA}" dt="2024-08-13T10:53:36.222" v="3"/>
          <ac:spMkLst>
            <pc:docMk/>
            <pc:sldMk cId="1906877299" sldId="636"/>
            <ac:spMk id="3" creationId="{C3EF002F-F83C-8F4E-85AD-C3A17FF6F04A}"/>
          </ac:spMkLst>
        </pc:spChg>
      </pc:sldChg>
      <pc:sldChg chg="modSp">
        <pc:chgData name="mansour alqurashi" userId="02826f69932f7275" providerId="LiveId" clId="{CAA136C1-575C-4406-803F-FC1B09B4F1CA}" dt="2024-08-13T10:53:36.222" v="3"/>
        <pc:sldMkLst>
          <pc:docMk/>
          <pc:sldMk cId="1518427160" sldId="637"/>
        </pc:sldMkLst>
        <pc:spChg chg="mod">
          <ac:chgData name="mansour alqurashi" userId="02826f69932f7275" providerId="LiveId" clId="{CAA136C1-575C-4406-803F-FC1B09B4F1CA}" dt="2024-08-13T10:53:36.222" v="3"/>
          <ac:spMkLst>
            <pc:docMk/>
            <pc:sldMk cId="1518427160" sldId="637"/>
            <ac:spMk id="2" creationId="{ABE32A0F-D022-D844-A95F-8AFA94C47553}"/>
          </ac:spMkLst>
        </pc:spChg>
        <pc:spChg chg="mod">
          <ac:chgData name="mansour alqurashi" userId="02826f69932f7275" providerId="LiveId" clId="{CAA136C1-575C-4406-803F-FC1B09B4F1CA}" dt="2024-08-13T10:53:36.222" v="3"/>
          <ac:spMkLst>
            <pc:docMk/>
            <pc:sldMk cId="1518427160" sldId="637"/>
            <ac:spMk id="3" creationId="{5EC9E318-EAA6-5D46-8D1A-B7ED47B68D1A}"/>
          </ac:spMkLst>
        </pc:spChg>
      </pc:sldChg>
      <pc:sldChg chg="modSp">
        <pc:chgData name="mansour alqurashi" userId="02826f69932f7275" providerId="LiveId" clId="{CAA136C1-575C-4406-803F-FC1B09B4F1CA}" dt="2024-08-13T10:53:36.222" v="3"/>
        <pc:sldMkLst>
          <pc:docMk/>
          <pc:sldMk cId="2703383408" sldId="638"/>
        </pc:sldMkLst>
        <pc:spChg chg="mod">
          <ac:chgData name="mansour alqurashi" userId="02826f69932f7275" providerId="LiveId" clId="{CAA136C1-575C-4406-803F-FC1B09B4F1CA}" dt="2024-08-13T10:53:36.222" v="3"/>
          <ac:spMkLst>
            <pc:docMk/>
            <pc:sldMk cId="2703383408" sldId="638"/>
            <ac:spMk id="2" creationId="{21450FE9-0105-E146-8B32-913563C78115}"/>
          </ac:spMkLst>
        </pc:spChg>
        <pc:spChg chg="mod">
          <ac:chgData name="mansour alqurashi" userId="02826f69932f7275" providerId="LiveId" clId="{CAA136C1-575C-4406-803F-FC1B09B4F1CA}" dt="2024-08-13T10:53:36.222" v="3"/>
          <ac:spMkLst>
            <pc:docMk/>
            <pc:sldMk cId="2703383408" sldId="638"/>
            <ac:spMk id="3" creationId="{1C0DF07E-CC08-1741-A772-FD46653FAF52}"/>
          </ac:spMkLst>
        </pc:spChg>
      </pc:sldChg>
      <pc:sldChg chg="delSp delDesignElem">
        <pc:chgData name="mansour alqurashi" userId="02826f69932f7275" providerId="LiveId" clId="{CAA136C1-575C-4406-803F-FC1B09B4F1CA}" dt="2024-08-13T10:53:36.222" v="3"/>
        <pc:sldMkLst>
          <pc:docMk/>
          <pc:sldMk cId="3075943420" sldId="640"/>
        </pc:sldMkLst>
        <pc:spChg chg="del">
          <ac:chgData name="mansour alqurashi" userId="02826f69932f7275" providerId="LiveId" clId="{CAA136C1-575C-4406-803F-FC1B09B4F1CA}" dt="2024-08-13T10:53:36.222" v="3"/>
          <ac:spMkLst>
            <pc:docMk/>
            <pc:sldMk cId="3075943420" sldId="640"/>
            <ac:spMk id="16" creationId="{B645BD8A-B13F-463A-9101-4FB883F064BD}"/>
          </ac:spMkLst>
        </pc:spChg>
        <pc:spChg chg="del">
          <ac:chgData name="mansour alqurashi" userId="02826f69932f7275" providerId="LiveId" clId="{CAA136C1-575C-4406-803F-FC1B09B4F1CA}" dt="2024-08-13T10:53:36.222" v="3"/>
          <ac:spMkLst>
            <pc:docMk/>
            <pc:sldMk cId="3075943420" sldId="640"/>
            <ac:spMk id="17" creationId="{1AA55ABF-213F-4B65-8B7E-1ED8609F20FC}"/>
          </ac:spMkLst>
        </pc:spChg>
        <pc:spChg chg="del">
          <ac:chgData name="mansour alqurashi" userId="02826f69932f7275" providerId="LiveId" clId="{CAA136C1-575C-4406-803F-FC1B09B4F1CA}" dt="2024-08-13T10:53:36.222" v="3"/>
          <ac:spMkLst>
            <pc:docMk/>
            <pc:sldMk cId="3075943420" sldId="640"/>
            <ac:spMk id="18" creationId="{F8DB4189-B5C4-45EA-AFC5-6739032B85FE}"/>
          </ac:spMkLst>
        </pc:spChg>
      </pc:sldChg>
      <pc:sldChg chg="modSp mod">
        <pc:chgData name="mansour alqurashi" userId="02826f69932f7275" providerId="LiveId" clId="{CAA136C1-575C-4406-803F-FC1B09B4F1CA}" dt="2024-08-13T16:40:21.351" v="518" actId="207"/>
        <pc:sldMkLst>
          <pc:docMk/>
          <pc:sldMk cId="419064556" sldId="641"/>
        </pc:sldMkLst>
        <pc:spChg chg="mod">
          <ac:chgData name="mansour alqurashi" userId="02826f69932f7275" providerId="LiveId" clId="{CAA136C1-575C-4406-803F-FC1B09B4F1CA}" dt="2024-08-13T16:39:05.672" v="516" actId="207"/>
          <ac:spMkLst>
            <pc:docMk/>
            <pc:sldMk cId="419064556" sldId="641"/>
            <ac:spMk id="2" creationId="{8931F7DE-4E20-4251-A8DD-2CD654EB6BF5}"/>
          </ac:spMkLst>
        </pc:spChg>
        <pc:spChg chg="mod">
          <ac:chgData name="mansour alqurashi" userId="02826f69932f7275" providerId="LiveId" clId="{CAA136C1-575C-4406-803F-FC1B09B4F1CA}" dt="2024-08-13T16:40:21.351" v="518" actId="207"/>
          <ac:spMkLst>
            <pc:docMk/>
            <pc:sldMk cId="419064556" sldId="641"/>
            <ac:spMk id="3" creationId="{32DBC061-3545-D93D-AF5A-1389EB7E2E04}"/>
          </ac:spMkLst>
        </pc:spChg>
      </pc:sldChg>
      <pc:sldChg chg="modSp new mod">
        <pc:chgData name="mansour alqurashi" userId="02826f69932f7275" providerId="LiveId" clId="{CAA136C1-575C-4406-803F-FC1B09B4F1CA}" dt="2024-08-15T12:49:12.403" v="1514" actId="313"/>
        <pc:sldMkLst>
          <pc:docMk/>
          <pc:sldMk cId="154836198" sldId="642"/>
        </pc:sldMkLst>
        <pc:spChg chg="mod">
          <ac:chgData name="mansour alqurashi" userId="02826f69932f7275" providerId="LiveId" clId="{CAA136C1-575C-4406-803F-FC1B09B4F1CA}" dt="2024-08-15T12:39:48.680" v="1159" actId="14100"/>
          <ac:spMkLst>
            <pc:docMk/>
            <pc:sldMk cId="154836198" sldId="642"/>
            <ac:spMk id="2" creationId="{670D0049-80A1-18EA-0723-BC97DF01A1D9}"/>
          </ac:spMkLst>
        </pc:spChg>
        <pc:spChg chg="mod">
          <ac:chgData name="mansour alqurashi" userId="02826f69932f7275" providerId="LiveId" clId="{CAA136C1-575C-4406-803F-FC1B09B4F1CA}" dt="2024-08-15T12:49:12.403" v="1514" actId="313"/>
          <ac:spMkLst>
            <pc:docMk/>
            <pc:sldMk cId="154836198" sldId="642"/>
            <ac:spMk id="3" creationId="{1689641A-8F3C-4B3B-6186-0980DAFB8119}"/>
          </ac:spMkLst>
        </pc:spChg>
      </pc:sldChg>
      <pc:sldChg chg="modSp new mod">
        <pc:chgData name="mansour alqurashi" userId="02826f69932f7275" providerId="LiveId" clId="{CAA136C1-575C-4406-803F-FC1B09B4F1CA}" dt="2024-08-15T13:49:37.925" v="2007" actId="14100"/>
        <pc:sldMkLst>
          <pc:docMk/>
          <pc:sldMk cId="2184931586" sldId="643"/>
        </pc:sldMkLst>
        <pc:spChg chg="mod">
          <ac:chgData name="mansour alqurashi" userId="02826f69932f7275" providerId="LiveId" clId="{CAA136C1-575C-4406-803F-FC1B09B4F1CA}" dt="2024-08-15T13:43:10.621" v="1886" actId="122"/>
          <ac:spMkLst>
            <pc:docMk/>
            <pc:sldMk cId="2184931586" sldId="643"/>
            <ac:spMk id="2" creationId="{90DA4622-64E9-A605-DE06-5200A83A3558}"/>
          </ac:spMkLst>
        </pc:spChg>
        <pc:spChg chg="mod">
          <ac:chgData name="mansour alqurashi" userId="02826f69932f7275" providerId="LiveId" clId="{CAA136C1-575C-4406-803F-FC1B09B4F1CA}" dt="2024-08-15T13:49:37.925" v="2007" actId="14100"/>
          <ac:spMkLst>
            <pc:docMk/>
            <pc:sldMk cId="2184931586" sldId="643"/>
            <ac:spMk id="3" creationId="{2C2AEC55-7730-0E4C-6195-4B9954141894}"/>
          </ac:spMkLst>
        </pc:spChg>
      </pc:sldChg>
      <pc:sldChg chg="modSp new mod">
        <pc:chgData name="mansour alqurashi" userId="02826f69932f7275" providerId="LiveId" clId="{CAA136C1-575C-4406-803F-FC1B09B4F1CA}" dt="2024-08-15T14:01:09.098" v="2071" actId="5793"/>
        <pc:sldMkLst>
          <pc:docMk/>
          <pc:sldMk cId="3526872789" sldId="644"/>
        </pc:sldMkLst>
        <pc:spChg chg="mod">
          <ac:chgData name="mansour alqurashi" userId="02826f69932f7275" providerId="LiveId" clId="{CAA136C1-575C-4406-803F-FC1B09B4F1CA}" dt="2024-08-15T13:56:12.655" v="2024" actId="20577"/>
          <ac:spMkLst>
            <pc:docMk/>
            <pc:sldMk cId="3526872789" sldId="644"/>
            <ac:spMk id="2" creationId="{CF2C76B6-3A8C-7501-766F-599ADA31C53A}"/>
          </ac:spMkLst>
        </pc:spChg>
        <pc:spChg chg="mod">
          <ac:chgData name="mansour alqurashi" userId="02826f69932f7275" providerId="LiveId" clId="{CAA136C1-575C-4406-803F-FC1B09B4F1CA}" dt="2024-08-15T14:01:09.098" v="2071" actId="5793"/>
          <ac:spMkLst>
            <pc:docMk/>
            <pc:sldMk cId="3526872789" sldId="644"/>
            <ac:spMk id="3" creationId="{388970E2-8D45-05B7-52E2-3AF467233E79}"/>
          </ac:spMkLst>
        </pc:spChg>
      </pc:sldChg>
      <pc:sldChg chg="addSp delSp modSp new mod">
        <pc:chgData name="mansour alqurashi" userId="02826f69932f7275" providerId="LiveId" clId="{CAA136C1-575C-4406-803F-FC1B09B4F1CA}" dt="2024-08-16T12:11:22.725" v="2352" actId="2711"/>
        <pc:sldMkLst>
          <pc:docMk/>
          <pc:sldMk cId="4032139473" sldId="645"/>
        </pc:sldMkLst>
        <pc:spChg chg="mod">
          <ac:chgData name="mansour alqurashi" userId="02826f69932f7275" providerId="LiveId" clId="{CAA136C1-575C-4406-803F-FC1B09B4F1CA}" dt="2024-08-16T12:11:08.069" v="2351" actId="255"/>
          <ac:spMkLst>
            <pc:docMk/>
            <pc:sldMk cId="4032139473" sldId="645"/>
            <ac:spMk id="2" creationId="{6754848F-4A05-FB58-4708-64256608B4D4}"/>
          </ac:spMkLst>
        </pc:spChg>
        <pc:spChg chg="mod">
          <ac:chgData name="mansour alqurashi" userId="02826f69932f7275" providerId="LiveId" clId="{CAA136C1-575C-4406-803F-FC1B09B4F1CA}" dt="2024-08-16T12:11:22.725" v="2352" actId="2711"/>
          <ac:spMkLst>
            <pc:docMk/>
            <pc:sldMk cId="4032139473" sldId="645"/>
            <ac:spMk id="3" creationId="{74316F2A-3FFD-88B8-6755-98EE4FC2E241}"/>
          </ac:spMkLst>
        </pc:spChg>
        <pc:spChg chg="add del">
          <ac:chgData name="mansour alqurashi" userId="02826f69932f7275" providerId="LiveId" clId="{CAA136C1-575C-4406-803F-FC1B09B4F1CA}" dt="2024-08-16T12:09:47.265" v="2336" actId="22"/>
          <ac:spMkLst>
            <pc:docMk/>
            <pc:sldMk cId="4032139473" sldId="645"/>
            <ac:spMk id="5" creationId="{5AE200D6-8B64-3459-ECC7-B6DDFD000569}"/>
          </ac:spMkLst>
        </pc:spChg>
      </pc:sldChg>
      <pc:sldChg chg="addSp delSp modSp new mod modClrScheme chgLayout">
        <pc:chgData name="mansour alqurashi" userId="02826f69932f7275" providerId="LiveId" clId="{CAA136C1-575C-4406-803F-FC1B09B4F1CA}" dt="2024-08-16T12:21:45.117" v="2374" actId="14100"/>
        <pc:sldMkLst>
          <pc:docMk/>
          <pc:sldMk cId="4071879179" sldId="646"/>
        </pc:sldMkLst>
        <pc:spChg chg="del">
          <ac:chgData name="mansour alqurashi" userId="02826f69932f7275" providerId="LiveId" clId="{CAA136C1-575C-4406-803F-FC1B09B4F1CA}" dt="2024-08-16T12:20:19.571" v="2364" actId="700"/>
          <ac:spMkLst>
            <pc:docMk/>
            <pc:sldMk cId="4071879179" sldId="646"/>
            <ac:spMk id="2" creationId="{D134DD9D-5D0A-6EFB-DD40-95A8D393B548}"/>
          </ac:spMkLst>
        </pc:spChg>
        <pc:spChg chg="del">
          <ac:chgData name="mansour alqurashi" userId="02826f69932f7275" providerId="LiveId" clId="{CAA136C1-575C-4406-803F-FC1B09B4F1CA}" dt="2024-08-16T12:20:19.571" v="2364" actId="700"/>
          <ac:spMkLst>
            <pc:docMk/>
            <pc:sldMk cId="4071879179" sldId="646"/>
            <ac:spMk id="3" creationId="{C9BA5D6B-BF9D-CC21-8BB5-049D205BC201}"/>
          </ac:spMkLst>
        </pc:spChg>
        <pc:spChg chg="del">
          <ac:chgData name="mansour alqurashi" userId="02826f69932f7275" providerId="LiveId" clId="{CAA136C1-575C-4406-803F-FC1B09B4F1CA}" dt="2024-08-16T12:20:19.571" v="2364" actId="700"/>
          <ac:spMkLst>
            <pc:docMk/>
            <pc:sldMk cId="4071879179" sldId="646"/>
            <ac:spMk id="4" creationId="{22386C3B-9B40-839C-F19B-F512FEAAB32A}"/>
          </ac:spMkLst>
        </pc:spChg>
        <pc:picChg chg="add mod">
          <ac:chgData name="mansour alqurashi" userId="02826f69932f7275" providerId="LiveId" clId="{CAA136C1-575C-4406-803F-FC1B09B4F1CA}" dt="2024-08-16T12:21:45.117" v="2374" actId="14100"/>
          <ac:picMkLst>
            <pc:docMk/>
            <pc:sldMk cId="4071879179" sldId="646"/>
            <ac:picMk id="5" creationId="{BEAD3C3D-022D-B3CA-E79E-2403797D156E}"/>
          </ac:picMkLst>
        </pc:picChg>
      </pc:sldChg>
      <pc:sldChg chg="addSp delSp modSp new mod modClrScheme chgLayout">
        <pc:chgData name="mansour alqurashi" userId="02826f69932f7275" providerId="LiveId" clId="{CAA136C1-575C-4406-803F-FC1B09B4F1CA}" dt="2024-08-16T12:33:51.820" v="2381" actId="14100"/>
        <pc:sldMkLst>
          <pc:docMk/>
          <pc:sldMk cId="3985415680" sldId="647"/>
        </pc:sldMkLst>
        <pc:spChg chg="del">
          <ac:chgData name="mansour alqurashi" userId="02826f69932f7275" providerId="LiveId" clId="{CAA136C1-575C-4406-803F-FC1B09B4F1CA}" dt="2024-08-16T12:33:34.624" v="2376" actId="700"/>
          <ac:spMkLst>
            <pc:docMk/>
            <pc:sldMk cId="3985415680" sldId="647"/>
            <ac:spMk id="2" creationId="{87FCEBA0-F959-BDE8-6E08-7994C2052E38}"/>
          </ac:spMkLst>
        </pc:spChg>
        <pc:spChg chg="del">
          <ac:chgData name="mansour alqurashi" userId="02826f69932f7275" providerId="LiveId" clId="{CAA136C1-575C-4406-803F-FC1B09B4F1CA}" dt="2024-08-16T12:33:34.624" v="2376" actId="700"/>
          <ac:spMkLst>
            <pc:docMk/>
            <pc:sldMk cId="3985415680" sldId="647"/>
            <ac:spMk id="3" creationId="{5A4E1A45-0C03-E206-69FE-723FC83F045F}"/>
          </ac:spMkLst>
        </pc:spChg>
        <pc:spChg chg="add mod">
          <ac:chgData name="mansour alqurashi" userId="02826f69932f7275" providerId="LiveId" clId="{CAA136C1-575C-4406-803F-FC1B09B4F1CA}" dt="2024-08-16T12:33:36.627" v="2377"/>
          <ac:spMkLst>
            <pc:docMk/>
            <pc:sldMk cId="3985415680" sldId="647"/>
            <ac:spMk id="6" creationId="{76AD375E-04B8-08D3-D5DC-51396A64D9DA}"/>
          </ac:spMkLst>
        </pc:spChg>
        <pc:grpChg chg="add mod">
          <ac:chgData name="mansour alqurashi" userId="02826f69932f7275" providerId="LiveId" clId="{CAA136C1-575C-4406-803F-FC1B09B4F1CA}" dt="2024-08-16T12:33:51.820" v="2381" actId="14100"/>
          <ac:grpSpMkLst>
            <pc:docMk/>
            <pc:sldMk cId="3985415680" sldId="647"/>
            <ac:grpSpMk id="4" creationId="{300A14D4-3502-9FB3-64D1-38F58D9F5A65}"/>
          </ac:grpSpMkLst>
        </pc:grpChg>
        <pc:picChg chg="add mod">
          <ac:chgData name="mansour alqurashi" userId="02826f69932f7275" providerId="LiveId" clId="{CAA136C1-575C-4406-803F-FC1B09B4F1CA}" dt="2024-08-16T12:33:36.627" v="2377"/>
          <ac:picMkLst>
            <pc:docMk/>
            <pc:sldMk cId="3985415680" sldId="647"/>
            <ac:picMk id="5" creationId="{5A0169B8-0384-5058-A4D6-EDC9B2EE0802}"/>
          </ac:picMkLst>
        </pc:picChg>
        <pc:picChg chg="add mod">
          <ac:chgData name="mansour alqurashi" userId="02826f69932f7275" providerId="LiveId" clId="{CAA136C1-575C-4406-803F-FC1B09B4F1CA}" dt="2024-08-16T12:33:36.627" v="2377"/>
          <ac:picMkLst>
            <pc:docMk/>
            <pc:sldMk cId="3985415680" sldId="647"/>
            <ac:picMk id="7" creationId="{EDE6CA93-3D80-8EFD-F86C-E3E56A8C53A7}"/>
          </ac:picMkLst>
        </pc:picChg>
      </pc:sldChg>
      <pc:sldChg chg="addSp modSp new mod">
        <pc:chgData name="mansour alqurashi" userId="02826f69932f7275" providerId="LiveId" clId="{CAA136C1-575C-4406-803F-FC1B09B4F1CA}" dt="2024-08-16T15:16:06.625" v="2396" actId="14100"/>
        <pc:sldMkLst>
          <pc:docMk/>
          <pc:sldMk cId="2634299815" sldId="648"/>
        </pc:sldMkLst>
        <pc:picChg chg="add mod">
          <ac:chgData name="mansour alqurashi" userId="02826f69932f7275" providerId="LiveId" clId="{CAA136C1-575C-4406-803F-FC1B09B4F1CA}" dt="2024-08-16T15:16:06.625" v="2396" actId="14100"/>
          <ac:picMkLst>
            <pc:docMk/>
            <pc:sldMk cId="2634299815" sldId="648"/>
            <ac:picMk id="2" creationId="{58FD2C07-5B84-FC78-C55C-B5E4C9BA54F4}"/>
          </ac:picMkLst>
        </pc:picChg>
      </pc:sldChg>
      <pc:sldChg chg="addSp modSp new mod modClrScheme chgLayout">
        <pc:chgData name="mansour alqurashi" userId="02826f69932f7275" providerId="LiveId" clId="{CAA136C1-575C-4406-803F-FC1B09B4F1CA}" dt="2024-08-16T15:20:54.205" v="2419" actId="20577"/>
        <pc:sldMkLst>
          <pc:docMk/>
          <pc:sldMk cId="2569461448" sldId="649"/>
        </pc:sldMkLst>
        <pc:spChg chg="add mod">
          <ac:chgData name="mansour alqurashi" userId="02826f69932f7275" providerId="LiveId" clId="{CAA136C1-575C-4406-803F-FC1B09B4F1CA}" dt="2024-08-16T15:20:54.205" v="2419" actId="20577"/>
          <ac:spMkLst>
            <pc:docMk/>
            <pc:sldMk cId="2569461448" sldId="649"/>
            <ac:spMk id="2" creationId="{FE98994C-235B-D15C-BC50-6E158BB3270A}"/>
          </ac:spMkLst>
        </pc:spChg>
        <pc:spChg chg="add mod">
          <ac:chgData name="mansour alqurashi" userId="02826f69932f7275" providerId="LiveId" clId="{CAA136C1-575C-4406-803F-FC1B09B4F1CA}" dt="2024-08-16T15:19:01.577" v="2413"/>
          <ac:spMkLst>
            <pc:docMk/>
            <pc:sldMk cId="2569461448" sldId="649"/>
            <ac:spMk id="3" creationId="{97811355-FDDD-7F32-D2A9-4B393BB2556F}"/>
          </ac:spMkLst>
        </pc:spChg>
      </pc:sldChg>
      <pc:sldChg chg="addSp modSp new mod">
        <pc:chgData name="mansour alqurashi" userId="02826f69932f7275" providerId="LiveId" clId="{CAA136C1-575C-4406-803F-FC1B09B4F1CA}" dt="2024-08-16T15:25:35.649" v="2426" actId="14100"/>
        <pc:sldMkLst>
          <pc:docMk/>
          <pc:sldMk cId="3599081528" sldId="650"/>
        </pc:sldMkLst>
        <pc:picChg chg="add mod">
          <ac:chgData name="mansour alqurashi" userId="02826f69932f7275" providerId="LiveId" clId="{CAA136C1-575C-4406-803F-FC1B09B4F1CA}" dt="2024-08-16T15:25:35.649" v="2426" actId="14100"/>
          <ac:picMkLst>
            <pc:docMk/>
            <pc:sldMk cId="3599081528" sldId="650"/>
            <ac:picMk id="2" creationId="{2705FF63-DE50-00BB-30CF-D7D956E4787C}"/>
          </ac:picMkLst>
        </pc:picChg>
      </pc:sldChg>
      <pc:sldChg chg="addSp modSp new mod">
        <pc:chgData name="mansour alqurashi" userId="02826f69932f7275" providerId="LiveId" clId="{CAA136C1-575C-4406-803F-FC1B09B4F1CA}" dt="2024-08-16T15:36:53.790" v="2452" actId="20577"/>
        <pc:sldMkLst>
          <pc:docMk/>
          <pc:sldMk cId="731424090" sldId="651"/>
        </pc:sldMkLst>
        <pc:spChg chg="mod">
          <ac:chgData name="mansour alqurashi" userId="02826f69932f7275" providerId="LiveId" clId="{CAA136C1-575C-4406-803F-FC1B09B4F1CA}" dt="2024-08-16T15:29:49.528" v="2428"/>
          <ac:spMkLst>
            <pc:docMk/>
            <pc:sldMk cId="731424090" sldId="651"/>
            <ac:spMk id="2" creationId="{D8F2AF0B-485D-16C0-72FE-2D38E110784E}"/>
          </ac:spMkLst>
        </pc:spChg>
        <pc:spChg chg="mod">
          <ac:chgData name="mansour alqurashi" userId="02826f69932f7275" providerId="LiveId" clId="{CAA136C1-575C-4406-803F-FC1B09B4F1CA}" dt="2024-08-16T15:36:53.790" v="2452" actId="20577"/>
          <ac:spMkLst>
            <pc:docMk/>
            <pc:sldMk cId="731424090" sldId="651"/>
            <ac:spMk id="3" creationId="{7846F01C-E2E4-A291-7485-42DF353349F5}"/>
          </ac:spMkLst>
        </pc:spChg>
        <pc:spChg chg="add">
          <ac:chgData name="mansour alqurashi" userId="02826f69932f7275" providerId="LiveId" clId="{CAA136C1-575C-4406-803F-FC1B09B4F1CA}" dt="2024-08-16T15:33:58.750" v="2432"/>
          <ac:spMkLst>
            <pc:docMk/>
            <pc:sldMk cId="731424090" sldId="651"/>
            <ac:spMk id="4" creationId="{EB783012-24AF-B4E6-F5C5-2B3097DC2A3C}"/>
          </ac:spMkLst>
        </pc:spChg>
        <pc:spChg chg="add">
          <ac:chgData name="mansour alqurashi" userId="02826f69932f7275" providerId="LiveId" clId="{CAA136C1-575C-4406-803F-FC1B09B4F1CA}" dt="2024-08-16T15:33:58.750" v="2432"/>
          <ac:spMkLst>
            <pc:docMk/>
            <pc:sldMk cId="731424090" sldId="651"/>
            <ac:spMk id="14" creationId="{2AB5D9FB-2038-8BD1-101B-8BFD05711827}"/>
          </ac:spMkLst>
        </pc:spChg>
        <pc:spChg chg="add">
          <ac:chgData name="mansour alqurashi" userId="02826f69932f7275" providerId="LiveId" clId="{CAA136C1-575C-4406-803F-FC1B09B4F1CA}" dt="2024-08-16T15:34:04.227" v="2433"/>
          <ac:spMkLst>
            <pc:docMk/>
            <pc:sldMk cId="731424090" sldId="651"/>
            <ac:spMk id="15" creationId="{F491247C-6340-F8AB-6073-698298C34C4E}"/>
          </ac:spMkLst>
        </pc:spChg>
        <pc:spChg chg="add">
          <ac:chgData name="mansour alqurashi" userId="02826f69932f7275" providerId="LiveId" clId="{CAA136C1-575C-4406-803F-FC1B09B4F1CA}" dt="2024-08-16T15:34:04.227" v="2433"/>
          <ac:spMkLst>
            <pc:docMk/>
            <pc:sldMk cId="731424090" sldId="651"/>
            <ac:spMk id="25" creationId="{D76B0567-C05E-3861-5BD1-404113AF13B4}"/>
          </ac:spMkLst>
        </pc:spChg>
        <pc:spChg chg="add">
          <ac:chgData name="mansour alqurashi" userId="02826f69932f7275" providerId="LiveId" clId="{CAA136C1-575C-4406-803F-FC1B09B4F1CA}" dt="2024-08-16T15:34:52.377" v="2441"/>
          <ac:spMkLst>
            <pc:docMk/>
            <pc:sldMk cId="731424090" sldId="651"/>
            <ac:spMk id="26" creationId="{06FA9A5B-9A0C-DB0A-FBF7-B182FD71719A}"/>
          </ac:spMkLst>
        </pc:spChg>
        <pc:spChg chg="add">
          <ac:chgData name="mansour alqurashi" userId="02826f69932f7275" providerId="LiveId" clId="{CAA136C1-575C-4406-803F-FC1B09B4F1CA}" dt="2024-08-16T15:34:52.377" v="2441"/>
          <ac:spMkLst>
            <pc:docMk/>
            <pc:sldMk cId="731424090" sldId="651"/>
            <ac:spMk id="36" creationId="{A84A5FB5-1416-28EE-6220-7A05E1A616EB}"/>
          </ac:spMkLst>
        </pc:spChg>
        <pc:grpChg chg="add">
          <ac:chgData name="mansour alqurashi" userId="02826f69932f7275" providerId="LiveId" clId="{CAA136C1-575C-4406-803F-FC1B09B4F1CA}" dt="2024-08-16T15:33:58.750" v="2432"/>
          <ac:grpSpMkLst>
            <pc:docMk/>
            <pc:sldMk cId="731424090" sldId="651"/>
            <ac:grpSpMk id="5" creationId="{7E3F5518-52A4-A013-D149-FD4FAE3040FB}"/>
          </ac:grpSpMkLst>
        </pc:grpChg>
        <pc:grpChg chg="add">
          <ac:chgData name="mansour alqurashi" userId="02826f69932f7275" providerId="LiveId" clId="{CAA136C1-575C-4406-803F-FC1B09B4F1CA}" dt="2024-08-16T15:34:04.227" v="2433"/>
          <ac:grpSpMkLst>
            <pc:docMk/>
            <pc:sldMk cId="731424090" sldId="651"/>
            <ac:grpSpMk id="16" creationId="{B53CFD45-046F-1790-E931-6A0C7F5C6EC0}"/>
          </ac:grpSpMkLst>
        </pc:grpChg>
        <pc:grpChg chg="add">
          <ac:chgData name="mansour alqurashi" userId="02826f69932f7275" providerId="LiveId" clId="{CAA136C1-575C-4406-803F-FC1B09B4F1CA}" dt="2024-08-16T15:34:52.377" v="2441"/>
          <ac:grpSpMkLst>
            <pc:docMk/>
            <pc:sldMk cId="731424090" sldId="651"/>
            <ac:grpSpMk id="27" creationId="{4A289A42-B52B-B328-38DA-A00AEB8D6C19}"/>
          </ac:grpSpMkLst>
        </pc:grpChg>
      </pc:sldChg>
      <pc:sldChg chg="modSp new mod">
        <pc:chgData name="mansour alqurashi" userId="02826f69932f7275" providerId="LiveId" clId="{CAA136C1-575C-4406-803F-FC1B09B4F1CA}" dt="2024-08-16T15:40:54.112" v="2484" actId="20577"/>
        <pc:sldMkLst>
          <pc:docMk/>
          <pc:sldMk cId="2836044073" sldId="652"/>
        </pc:sldMkLst>
        <pc:spChg chg="mod">
          <ac:chgData name="mansour alqurashi" userId="02826f69932f7275" providerId="LiveId" clId="{CAA136C1-575C-4406-803F-FC1B09B4F1CA}" dt="2024-08-16T15:40:54.112" v="2484" actId="20577"/>
          <ac:spMkLst>
            <pc:docMk/>
            <pc:sldMk cId="2836044073" sldId="652"/>
            <ac:spMk id="2" creationId="{AD0AC071-F419-1736-6D22-3B8002752BF2}"/>
          </ac:spMkLst>
        </pc:spChg>
        <pc:spChg chg="mod">
          <ac:chgData name="mansour alqurashi" userId="02826f69932f7275" providerId="LiveId" clId="{CAA136C1-575C-4406-803F-FC1B09B4F1CA}" dt="2024-08-16T15:37:54.934" v="2454"/>
          <ac:spMkLst>
            <pc:docMk/>
            <pc:sldMk cId="2836044073" sldId="652"/>
            <ac:spMk id="3" creationId="{CB860B54-39EE-833E-A3AB-309337C567CB}"/>
          </ac:spMkLst>
        </pc:spChg>
      </pc:sldChg>
      <pc:sldChg chg="addSp delSp modSp new mod modClrScheme chgLayout">
        <pc:chgData name="mansour alqurashi" userId="02826f69932f7275" providerId="LiveId" clId="{CAA136C1-575C-4406-803F-FC1B09B4F1CA}" dt="2024-08-16T15:39:22.758" v="2470" actId="14100"/>
        <pc:sldMkLst>
          <pc:docMk/>
          <pc:sldMk cId="3607705022" sldId="653"/>
        </pc:sldMkLst>
        <pc:spChg chg="del">
          <ac:chgData name="mansour alqurashi" userId="02826f69932f7275" providerId="LiveId" clId="{CAA136C1-575C-4406-803F-FC1B09B4F1CA}" dt="2024-08-16T15:38:55.896" v="2461" actId="700"/>
          <ac:spMkLst>
            <pc:docMk/>
            <pc:sldMk cId="3607705022" sldId="653"/>
            <ac:spMk id="2" creationId="{773D5B54-9455-BDD4-D05C-99B871EBDFFE}"/>
          </ac:spMkLst>
        </pc:spChg>
        <pc:spChg chg="del">
          <ac:chgData name="mansour alqurashi" userId="02826f69932f7275" providerId="LiveId" clId="{CAA136C1-575C-4406-803F-FC1B09B4F1CA}" dt="2024-08-16T15:38:55.896" v="2461" actId="700"/>
          <ac:spMkLst>
            <pc:docMk/>
            <pc:sldMk cId="3607705022" sldId="653"/>
            <ac:spMk id="3" creationId="{B7EB07B1-1106-0864-64B4-6418ABF07B16}"/>
          </ac:spMkLst>
        </pc:spChg>
        <pc:spChg chg="add mod">
          <ac:chgData name="mansour alqurashi" userId="02826f69932f7275" providerId="LiveId" clId="{CAA136C1-575C-4406-803F-FC1B09B4F1CA}" dt="2024-08-16T15:38:57.566" v="2462"/>
          <ac:spMkLst>
            <pc:docMk/>
            <pc:sldMk cId="3607705022" sldId="653"/>
            <ac:spMk id="6" creationId="{345AC398-9859-2E86-50A0-1AF63AB1818F}"/>
          </ac:spMkLst>
        </pc:spChg>
        <pc:grpChg chg="add mod">
          <ac:chgData name="mansour alqurashi" userId="02826f69932f7275" providerId="LiveId" clId="{CAA136C1-575C-4406-803F-FC1B09B4F1CA}" dt="2024-08-16T15:39:22.758" v="2470" actId="14100"/>
          <ac:grpSpMkLst>
            <pc:docMk/>
            <pc:sldMk cId="3607705022" sldId="653"/>
            <ac:grpSpMk id="4" creationId="{926EDF95-B077-33C1-4DC0-DCAA750BD084}"/>
          </ac:grpSpMkLst>
        </pc:grpChg>
        <pc:picChg chg="add mod">
          <ac:chgData name="mansour alqurashi" userId="02826f69932f7275" providerId="LiveId" clId="{CAA136C1-575C-4406-803F-FC1B09B4F1CA}" dt="2024-08-16T15:38:57.566" v="2462"/>
          <ac:picMkLst>
            <pc:docMk/>
            <pc:sldMk cId="3607705022" sldId="653"/>
            <ac:picMk id="5" creationId="{94218C57-0436-4524-0780-5CB8CCA747FB}"/>
          </ac:picMkLst>
        </pc:picChg>
        <pc:picChg chg="add mod">
          <ac:chgData name="mansour alqurashi" userId="02826f69932f7275" providerId="LiveId" clId="{CAA136C1-575C-4406-803F-FC1B09B4F1CA}" dt="2024-08-16T15:38:57.566" v="2462"/>
          <ac:picMkLst>
            <pc:docMk/>
            <pc:sldMk cId="3607705022" sldId="653"/>
            <ac:picMk id="7" creationId="{28B0E654-8559-170F-12E7-F0769ACE9D61}"/>
          </ac:picMkLst>
        </pc:picChg>
      </pc:sldChg>
      <pc:sldChg chg="addSp delSp modSp new mod">
        <pc:chgData name="mansour alqurashi" userId="02826f69932f7275" providerId="LiveId" clId="{CAA136C1-575C-4406-803F-FC1B09B4F1CA}" dt="2024-08-17T14:28:04.798" v="2968" actId="21"/>
        <pc:sldMkLst>
          <pc:docMk/>
          <pc:sldMk cId="3955836390" sldId="654"/>
        </pc:sldMkLst>
        <pc:spChg chg="mod">
          <ac:chgData name="mansour alqurashi" userId="02826f69932f7275" providerId="LiveId" clId="{CAA136C1-575C-4406-803F-FC1B09B4F1CA}" dt="2024-08-17T13:53:41.108" v="2814" actId="207"/>
          <ac:spMkLst>
            <pc:docMk/>
            <pc:sldMk cId="3955836390" sldId="654"/>
            <ac:spMk id="2" creationId="{B33B60F9-7299-9EFF-C10B-94F7492D7D09}"/>
          </ac:spMkLst>
        </pc:spChg>
        <pc:spChg chg="mod">
          <ac:chgData name="mansour alqurashi" userId="02826f69932f7275" providerId="LiveId" clId="{CAA136C1-575C-4406-803F-FC1B09B4F1CA}" dt="2024-08-17T14:08:36.871" v="2836" actId="27636"/>
          <ac:spMkLst>
            <pc:docMk/>
            <pc:sldMk cId="3955836390" sldId="654"/>
            <ac:spMk id="3" creationId="{6A6D1AEC-8B8A-E9ED-0B39-957017AEF592}"/>
          </ac:spMkLst>
        </pc:spChg>
        <pc:spChg chg="add">
          <ac:chgData name="mansour alqurashi" userId="02826f69932f7275" providerId="LiveId" clId="{CAA136C1-575C-4406-803F-FC1B09B4F1CA}" dt="2024-08-17T14:06:07.155" v="2815"/>
          <ac:spMkLst>
            <pc:docMk/>
            <pc:sldMk cId="3955836390" sldId="654"/>
            <ac:spMk id="4" creationId="{AB4081CF-96C6-9E1B-3871-549EB8900C1C}"/>
          </ac:spMkLst>
        </pc:spChg>
        <pc:spChg chg="add">
          <ac:chgData name="mansour alqurashi" userId="02826f69932f7275" providerId="LiveId" clId="{CAA136C1-575C-4406-803F-FC1B09B4F1CA}" dt="2024-08-17T14:06:07.155" v="2815"/>
          <ac:spMkLst>
            <pc:docMk/>
            <pc:sldMk cId="3955836390" sldId="654"/>
            <ac:spMk id="8" creationId="{DA885ED3-A69F-809F-9C8D-563ABE6E9A28}"/>
          </ac:spMkLst>
        </pc:spChg>
        <pc:spChg chg="add">
          <ac:chgData name="mansour alqurashi" userId="02826f69932f7275" providerId="LiveId" clId="{CAA136C1-575C-4406-803F-FC1B09B4F1CA}" dt="2024-08-17T14:06:22.883" v="2816"/>
          <ac:spMkLst>
            <pc:docMk/>
            <pc:sldMk cId="3955836390" sldId="654"/>
            <ac:spMk id="9" creationId="{E1688F79-45DA-1034-3CED-B95E8534EF9E}"/>
          </ac:spMkLst>
        </pc:spChg>
        <pc:spChg chg="add">
          <ac:chgData name="mansour alqurashi" userId="02826f69932f7275" providerId="LiveId" clId="{CAA136C1-575C-4406-803F-FC1B09B4F1CA}" dt="2024-08-17T14:06:22.883" v="2816"/>
          <ac:spMkLst>
            <pc:docMk/>
            <pc:sldMk cId="3955836390" sldId="654"/>
            <ac:spMk id="13" creationId="{06EC2700-A7E5-FF0F-8DD4-2D2A7ED675F8}"/>
          </ac:spMkLst>
        </pc:spChg>
        <pc:spChg chg="add">
          <ac:chgData name="mansour alqurashi" userId="02826f69932f7275" providerId="LiveId" clId="{CAA136C1-575C-4406-803F-FC1B09B4F1CA}" dt="2024-08-17T14:06:48.625" v="2819"/>
          <ac:spMkLst>
            <pc:docMk/>
            <pc:sldMk cId="3955836390" sldId="654"/>
            <ac:spMk id="14" creationId="{34C3ED9C-4BD2-E395-7BBC-599B26A88ABC}"/>
          </ac:spMkLst>
        </pc:spChg>
        <pc:spChg chg="add">
          <ac:chgData name="mansour alqurashi" userId="02826f69932f7275" providerId="LiveId" clId="{CAA136C1-575C-4406-803F-FC1B09B4F1CA}" dt="2024-08-17T14:06:48.625" v="2819"/>
          <ac:spMkLst>
            <pc:docMk/>
            <pc:sldMk cId="3955836390" sldId="654"/>
            <ac:spMk id="18" creationId="{E5F7680B-0416-8A72-3184-DD44022596D6}"/>
          </ac:spMkLst>
        </pc:spChg>
        <pc:spChg chg="add mod">
          <ac:chgData name="mansour alqurashi" userId="02826f69932f7275" providerId="LiveId" clId="{CAA136C1-575C-4406-803F-FC1B09B4F1CA}" dt="2024-08-17T14:20:46.087" v="2933" actId="20577"/>
          <ac:spMkLst>
            <pc:docMk/>
            <pc:sldMk cId="3955836390" sldId="654"/>
            <ac:spMk id="19" creationId="{5F03A0D6-063A-7FA3-E7FA-616A6B4D244C}"/>
          </ac:spMkLst>
        </pc:spChg>
        <pc:spChg chg="mod">
          <ac:chgData name="mansour alqurashi" userId="02826f69932f7275" providerId="LiveId" clId="{CAA136C1-575C-4406-803F-FC1B09B4F1CA}" dt="2024-08-17T14:08:36.808" v="2835" actId="14100"/>
          <ac:spMkLst>
            <pc:docMk/>
            <pc:sldMk cId="3955836390" sldId="654"/>
            <ac:spMk id="22" creationId="{F7E4F0EC-9D2F-50F7-3F60-9C7A1D61879C}"/>
          </ac:spMkLst>
        </pc:spChg>
        <pc:spChg chg="add del mod">
          <ac:chgData name="mansour alqurashi" userId="02826f69932f7275" providerId="LiveId" clId="{CAA136C1-575C-4406-803F-FC1B09B4F1CA}" dt="2024-08-17T14:10:58.986" v="2849" actId="478"/>
          <ac:spMkLst>
            <pc:docMk/>
            <pc:sldMk cId="3955836390" sldId="654"/>
            <ac:spMk id="23" creationId="{4DED8DBB-A71C-5EC5-33AE-7387759C5B40}"/>
          </ac:spMkLst>
        </pc:spChg>
        <pc:spChg chg="add mod">
          <ac:chgData name="mansour alqurashi" userId="02826f69932f7275" providerId="LiveId" clId="{CAA136C1-575C-4406-803F-FC1B09B4F1CA}" dt="2024-08-17T14:22:43.390" v="2945" actId="120"/>
          <ac:spMkLst>
            <pc:docMk/>
            <pc:sldMk cId="3955836390" sldId="654"/>
            <ac:spMk id="25" creationId="{5B81617B-D420-C618-FD18-2D9F3636C580}"/>
          </ac:spMkLst>
        </pc:spChg>
        <pc:spChg chg="add mod">
          <ac:chgData name="mansour alqurashi" userId="02826f69932f7275" providerId="LiveId" clId="{CAA136C1-575C-4406-803F-FC1B09B4F1CA}" dt="2024-08-17T14:25:16.579" v="2966" actId="5793"/>
          <ac:spMkLst>
            <pc:docMk/>
            <pc:sldMk cId="3955836390" sldId="654"/>
            <ac:spMk id="35" creationId="{409E11DC-0D0B-8AC5-C780-F48398C8EED0}"/>
          </ac:spMkLst>
        </pc:spChg>
        <pc:spChg chg="add del mod">
          <ac:chgData name="mansour alqurashi" userId="02826f69932f7275" providerId="LiveId" clId="{CAA136C1-575C-4406-803F-FC1B09B4F1CA}" dt="2024-08-17T14:28:04.798" v="2968" actId="21"/>
          <ac:spMkLst>
            <pc:docMk/>
            <pc:sldMk cId="3955836390" sldId="654"/>
            <ac:spMk id="36" creationId="{0EC9B2BD-B58C-EDC6-2510-BBCA14CD3DE2}"/>
          </ac:spMkLst>
        </pc:spChg>
        <pc:grpChg chg="add">
          <ac:chgData name="mansour alqurashi" userId="02826f69932f7275" providerId="LiveId" clId="{CAA136C1-575C-4406-803F-FC1B09B4F1CA}" dt="2024-08-17T14:06:07.155" v="2815"/>
          <ac:grpSpMkLst>
            <pc:docMk/>
            <pc:sldMk cId="3955836390" sldId="654"/>
            <ac:grpSpMk id="5" creationId="{8F4D381D-0C0B-340D-7C05-08AA61279C67}"/>
          </ac:grpSpMkLst>
        </pc:grpChg>
        <pc:grpChg chg="add">
          <ac:chgData name="mansour alqurashi" userId="02826f69932f7275" providerId="LiveId" clId="{CAA136C1-575C-4406-803F-FC1B09B4F1CA}" dt="2024-08-17T14:06:22.883" v="2816"/>
          <ac:grpSpMkLst>
            <pc:docMk/>
            <pc:sldMk cId="3955836390" sldId="654"/>
            <ac:grpSpMk id="10" creationId="{1CBA30E3-CA44-847A-E7A0-B52AF4632B44}"/>
          </ac:grpSpMkLst>
        </pc:grpChg>
        <pc:grpChg chg="add">
          <ac:chgData name="mansour alqurashi" userId="02826f69932f7275" providerId="LiveId" clId="{CAA136C1-575C-4406-803F-FC1B09B4F1CA}" dt="2024-08-17T14:06:48.625" v="2819"/>
          <ac:grpSpMkLst>
            <pc:docMk/>
            <pc:sldMk cId="3955836390" sldId="654"/>
            <ac:grpSpMk id="15" creationId="{AAECD652-FBE6-FCD5-43D1-47B5FAE9F755}"/>
          </ac:grpSpMkLst>
        </pc:grpChg>
        <pc:grpChg chg="add mod">
          <ac:chgData name="mansour alqurashi" userId="02826f69932f7275" providerId="LiveId" clId="{CAA136C1-575C-4406-803F-FC1B09B4F1CA}" dt="2024-08-17T14:08:36.871" v="2836" actId="27636"/>
          <ac:grpSpMkLst>
            <pc:docMk/>
            <pc:sldMk cId="3955836390" sldId="654"/>
            <ac:grpSpMk id="20" creationId="{249ABF23-604E-A61D-D125-A034E8383539}"/>
          </ac:grpSpMkLst>
        </pc:grpChg>
        <pc:grpChg chg="add">
          <ac:chgData name="mansour alqurashi" userId="02826f69932f7275" providerId="LiveId" clId="{CAA136C1-575C-4406-803F-FC1B09B4F1CA}" dt="2024-08-17T14:21:25.053" v="2937"/>
          <ac:grpSpMkLst>
            <pc:docMk/>
            <pc:sldMk cId="3955836390" sldId="654"/>
            <ac:grpSpMk id="26" creationId="{A7A2D95E-E1D0-6040-9EFC-D4161DCD7491}"/>
          </ac:grpSpMkLst>
        </pc:grpChg>
        <pc:grpChg chg="add">
          <ac:chgData name="mansour alqurashi" userId="02826f69932f7275" providerId="LiveId" clId="{CAA136C1-575C-4406-803F-FC1B09B4F1CA}" dt="2024-08-17T14:21:25.053" v="2937"/>
          <ac:grpSpMkLst>
            <pc:docMk/>
            <pc:sldMk cId="3955836390" sldId="654"/>
            <ac:grpSpMk id="29" creationId="{D06285EF-7442-9D67-102C-368727563C42}"/>
          </ac:grpSpMkLst>
        </pc:grpChg>
        <pc:grpChg chg="add">
          <ac:chgData name="mansour alqurashi" userId="02826f69932f7275" providerId="LiveId" clId="{CAA136C1-575C-4406-803F-FC1B09B4F1CA}" dt="2024-08-17T14:21:25.053" v="2937"/>
          <ac:grpSpMkLst>
            <pc:docMk/>
            <pc:sldMk cId="3955836390" sldId="654"/>
            <ac:grpSpMk id="32" creationId="{45B3FF29-AE2B-0E2E-65E8-2778C1B8BE56}"/>
          </ac:grpSpMkLst>
        </pc:grpChg>
        <pc:picChg chg="mod">
          <ac:chgData name="mansour alqurashi" userId="02826f69932f7275" providerId="LiveId" clId="{CAA136C1-575C-4406-803F-FC1B09B4F1CA}" dt="2024-08-17T14:08:36.808" v="2835" actId="14100"/>
          <ac:picMkLst>
            <pc:docMk/>
            <pc:sldMk cId="3955836390" sldId="654"/>
            <ac:picMk id="21" creationId="{1343C1BD-5E9F-E345-F318-0DC2C0AEBB43}"/>
          </ac:picMkLst>
        </pc:picChg>
      </pc:sldChg>
      <pc:sldChg chg="addSp delSp modSp new del mod modClrScheme chgLayout">
        <pc:chgData name="mansour alqurashi" userId="02826f69932f7275" providerId="LiveId" clId="{CAA136C1-575C-4406-803F-FC1B09B4F1CA}" dt="2024-08-17T14:28:30.284" v="2969" actId="47"/>
        <pc:sldMkLst>
          <pc:docMk/>
          <pc:sldMk cId="3016133029" sldId="655"/>
        </pc:sldMkLst>
        <pc:spChg chg="del mod ord">
          <ac:chgData name="mansour alqurashi" userId="02826f69932f7275" providerId="LiveId" clId="{CAA136C1-575C-4406-803F-FC1B09B4F1CA}" dt="2024-08-17T14:07:13.154" v="2822" actId="700"/>
          <ac:spMkLst>
            <pc:docMk/>
            <pc:sldMk cId="3016133029" sldId="655"/>
            <ac:spMk id="2" creationId="{8FC0A762-9E43-CCE5-B930-F28CA88E3BE4}"/>
          </ac:spMkLst>
        </pc:spChg>
        <pc:spChg chg="del mod ord">
          <ac:chgData name="mansour alqurashi" userId="02826f69932f7275" providerId="LiveId" clId="{CAA136C1-575C-4406-803F-FC1B09B4F1CA}" dt="2024-08-17T14:07:13.154" v="2822" actId="700"/>
          <ac:spMkLst>
            <pc:docMk/>
            <pc:sldMk cId="3016133029" sldId="655"/>
            <ac:spMk id="3" creationId="{B9B900DC-0D50-FB04-2B6A-0B25AD00A0B8}"/>
          </ac:spMkLst>
        </pc:spChg>
        <pc:spChg chg="add del mod ord">
          <ac:chgData name="mansour alqurashi" userId="02826f69932f7275" providerId="LiveId" clId="{CAA136C1-575C-4406-803F-FC1B09B4F1CA}" dt="2024-08-17T14:07:23.223" v="2824" actId="700"/>
          <ac:spMkLst>
            <pc:docMk/>
            <pc:sldMk cId="3016133029" sldId="655"/>
            <ac:spMk id="4" creationId="{88428DA6-5275-33D8-4928-3FCA6A213EF0}"/>
          </ac:spMkLst>
        </pc:spChg>
        <pc:spChg chg="add del mod ord">
          <ac:chgData name="mansour alqurashi" userId="02826f69932f7275" providerId="LiveId" clId="{CAA136C1-575C-4406-803F-FC1B09B4F1CA}" dt="2024-08-17T14:07:23.223" v="2824" actId="700"/>
          <ac:spMkLst>
            <pc:docMk/>
            <pc:sldMk cId="3016133029" sldId="655"/>
            <ac:spMk id="5" creationId="{0EC7CCA4-3469-7DAE-3DF2-A57D29392E60}"/>
          </ac:spMkLst>
        </pc:spChg>
        <pc:spChg chg="add">
          <ac:chgData name="mansour alqurashi" userId="02826f69932f7275" providerId="LiveId" clId="{CAA136C1-575C-4406-803F-FC1B09B4F1CA}" dt="2024-08-17T14:07:15.897" v="2823"/>
          <ac:spMkLst>
            <pc:docMk/>
            <pc:sldMk cId="3016133029" sldId="655"/>
            <ac:spMk id="6" creationId="{8A77DE95-E400-8C31-B761-CC94281D1DD5}"/>
          </ac:spMkLst>
        </pc:spChg>
        <pc:spChg chg="add">
          <ac:chgData name="mansour alqurashi" userId="02826f69932f7275" providerId="LiveId" clId="{CAA136C1-575C-4406-803F-FC1B09B4F1CA}" dt="2024-08-17T14:07:15.897" v="2823"/>
          <ac:spMkLst>
            <pc:docMk/>
            <pc:sldMk cId="3016133029" sldId="655"/>
            <ac:spMk id="10" creationId="{D02715B5-69C5-A5F7-7E58-D2EA2C8F10DF}"/>
          </ac:spMkLst>
        </pc:spChg>
        <pc:spChg chg="add mod">
          <ac:chgData name="mansour alqurashi" userId="02826f69932f7275" providerId="LiveId" clId="{CAA136C1-575C-4406-803F-FC1B09B4F1CA}" dt="2024-08-17T14:08:04.943" v="2829" actId="14100"/>
          <ac:spMkLst>
            <pc:docMk/>
            <pc:sldMk cId="3016133029" sldId="655"/>
            <ac:spMk id="11" creationId="{B64E3772-4C97-3408-E4F5-11F76BBF2AB2}"/>
          </ac:spMkLst>
        </pc:spChg>
        <pc:spChg chg="add mod">
          <ac:chgData name="mansour alqurashi" userId="02826f69932f7275" providerId="LiveId" clId="{CAA136C1-575C-4406-803F-FC1B09B4F1CA}" dt="2024-08-17T14:08:03.922" v="2828" actId="1076"/>
          <ac:spMkLst>
            <pc:docMk/>
            <pc:sldMk cId="3016133029" sldId="655"/>
            <ac:spMk id="15" creationId="{A7C5FC86-071A-17B4-58D3-476F741BF3F1}"/>
          </ac:spMkLst>
        </pc:spChg>
        <pc:grpChg chg="add">
          <ac:chgData name="mansour alqurashi" userId="02826f69932f7275" providerId="LiveId" clId="{CAA136C1-575C-4406-803F-FC1B09B4F1CA}" dt="2024-08-17T14:07:15.897" v="2823"/>
          <ac:grpSpMkLst>
            <pc:docMk/>
            <pc:sldMk cId="3016133029" sldId="655"/>
            <ac:grpSpMk id="7" creationId="{DFBC09EA-D39E-A496-1774-0F560BBC5D1C}"/>
          </ac:grpSpMkLst>
        </pc:grpChg>
        <pc:grpChg chg="add">
          <ac:chgData name="mansour alqurashi" userId="02826f69932f7275" providerId="LiveId" clId="{CAA136C1-575C-4406-803F-FC1B09B4F1CA}" dt="2024-08-17T14:07:25.588" v="2825"/>
          <ac:grpSpMkLst>
            <pc:docMk/>
            <pc:sldMk cId="3016133029" sldId="655"/>
            <ac:grpSpMk id="12" creationId="{D8A9E476-95A7-68BC-D864-E0CAC9E84478}"/>
          </ac:grpSpMkLst>
        </pc:grpChg>
      </pc:sldChg>
    </pc:docChg>
  </pc:docChgLst>
  <pc:docChgLst>
    <pc:chgData name="mansour alqurashi" userId="02826f69932f7275" providerId="LiveId" clId="{D25C7621-18D4-4BE1-AE1F-584BEDAE7A1E}"/>
    <pc:docChg chg="undo redo custSel delSld modSld sldOrd">
      <pc:chgData name="mansour alqurashi" userId="02826f69932f7275" providerId="LiveId" clId="{D25C7621-18D4-4BE1-AE1F-584BEDAE7A1E}" dt="2021-10-15T14:54:30.414" v="92" actId="27636"/>
      <pc:docMkLst>
        <pc:docMk/>
      </pc:docMkLst>
      <pc:sldChg chg="modSp mod">
        <pc:chgData name="mansour alqurashi" userId="02826f69932f7275" providerId="LiveId" clId="{D25C7621-18D4-4BE1-AE1F-584BEDAE7A1E}" dt="2021-10-15T12:10:20.415" v="33" actId="122"/>
        <pc:sldMkLst>
          <pc:docMk/>
          <pc:sldMk cId="0" sldId="264"/>
        </pc:sldMkLst>
        <pc:spChg chg="mod">
          <ac:chgData name="mansour alqurashi" userId="02826f69932f7275" providerId="LiveId" clId="{D25C7621-18D4-4BE1-AE1F-584BEDAE7A1E}" dt="2021-10-15T12:10:20.415" v="33" actId="122"/>
          <ac:spMkLst>
            <pc:docMk/>
            <pc:sldMk cId="0" sldId="264"/>
            <ac:spMk id="26626" creationId="{A0C26052-0949-4D5A-9BE0-CD9982C4168A}"/>
          </ac:spMkLst>
        </pc:spChg>
        <pc:spChg chg="mod">
          <ac:chgData name="mansour alqurashi" userId="02826f69932f7275" providerId="LiveId" clId="{D25C7621-18D4-4BE1-AE1F-584BEDAE7A1E}" dt="2021-10-15T12:09:22.857" v="30" actId="12"/>
          <ac:spMkLst>
            <pc:docMk/>
            <pc:sldMk cId="0" sldId="264"/>
            <ac:spMk id="26627" creationId="{3928AE34-F195-4652-9017-F4A23106E7FB}"/>
          </ac:spMkLst>
        </pc:spChg>
      </pc:sldChg>
      <pc:sldChg chg="modSp mod">
        <pc:chgData name="mansour alqurashi" userId="02826f69932f7275" providerId="LiveId" clId="{D25C7621-18D4-4BE1-AE1F-584BEDAE7A1E}" dt="2021-10-15T12:13:16.208" v="40" actId="27636"/>
        <pc:sldMkLst>
          <pc:docMk/>
          <pc:sldMk cId="3197686533" sldId="265"/>
        </pc:sldMkLst>
        <pc:spChg chg="mod">
          <ac:chgData name="mansour alqurashi" userId="02826f69932f7275" providerId="LiveId" clId="{D25C7621-18D4-4BE1-AE1F-584BEDAE7A1E}" dt="2021-10-15T12:13:16.204" v="39" actId="27636"/>
          <ac:spMkLst>
            <pc:docMk/>
            <pc:sldMk cId="3197686533" sldId="265"/>
            <ac:spMk id="5" creationId="{D7D99657-1A6B-41B6-B280-F52FC57D5B02}"/>
          </ac:spMkLst>
        </pc:spChg>
        <pc:spChg chg="mod">
          <ac:chgData name="mansour alqurashi" userId="02826f69932f7275" providerId="LiveId" clId="{D25C7621-18D4-4BE1-AE1F-584BEDAE7A1E}" dt="2021-10-15T12:13:16.208" v="40" actId="27636"/>
          <ac:spMkLst>
            <pc:docMk/>
            <pc:sldMk cId="3197686533" sldId="265"/>
            <ac:spMk id="6" creationId="{DA97EFE4-484C-4D01-88FD-A3E358BAC433}"/>
          </ac:spMkLst>
        </pc:spChg>
      </pc:sldChg>
      <pc:sldChg chg="modSp mod ord">
        <pc:chgData name="mansour alqurashi" userId="02826f69932f7275" providerId="LiveId" clId="{D25C7621-18D4-4BE1-AE1F-584BEDAE7A1E}" dt="2021-10-15T12:09:05.323" v="28" actId="27636"/>
        <pc:sldMkLst>
          <pc:docMk/>
          <pc:sldMk cId="0" sldId="266"/>
        </pc:sldMkLst>
        <pc:spChg chg="mod">
          <ac:chgData name="mansour alqurashi" userId="02826f69932f7275" providerId="LiveId" clId="{D25C7621-18D4-4BE1-AE1F-584BEDAE7A1E}" dt="2021-10-15T12:08:44.569" v="23" actId="122"/>
          <ac:spMkLst>
            <pc:docMk/>
            <pc:sldMk cId="0" sldId="266"/>
            <ac:spMk id="28674" creationId="{0806033D-4FA6-4F57-804F-BD999C110941}"/>
          </ac:spMkLst>
        </pc:spChg>
        <pc:spChg chg="mod">
          <ac:chgData name="mansour alqurashi" userId="02826f69932f7275" providerId="LiveId" clId="{D25C7621-18D4-4BE1-AE1F-584BEDAE7A1E}" dt="2021-10-15T12:09:05.323" v="28" actId="27636"/>
          <ac:spMkLst>
            <pc:docMk/>
            <pc:sldMk cId="0" sldId="266"/>
            <ac:spMk id="28675" creationId="{FAA8BB5F-7A9E-42E4-852A-CBF038A85BF0}"/>
          </ac:spMkLst>
        </pc:spChg>
      </pc:sldChg>
      <pc:sldChg chg="del">
        <pc:chgData name="mansour alqurashi" userId="02826f69932f7275" providerId="LiveId" clId="{D25C7621-18D4-4BE1-AE1F-584BEDAE7A1E}" dt="2021-10-15T12:16:36.859" v="41" actId="47"/>
        <pc:sldMkLst>
          <pc:docMk/>
          <pc:sldMk cId="3206681198" sldId="532"/>
        </pc:sldMkLst>
      </pc:sldChg>
      <pc:sldChg chg="modSp mod">
        <pc:chgData name="mansour alqurashi" userId="02826f69932f7275" providerId="LiveId" clId="{D25C7621-18D4-4BE1-AE1F-584BEDAE7A1E}" dt="2021-10-15T14:44:40.886" v="43" actId="207"/>
        <pc:sldMkLst>
          <pc:docMk/>
          <pc:sldMk cId="2221006650" sldId="536"/>
        </pc:sldMkLst>
        <pc:spChg chg="mod">
          <ac:chgData name="mansour alqurashi" userId="02826f69932f7275" providerId="LiveId" clId="{D25C7621-18D4-4BE1-AE1F-584BEDAE7A1E}" dt="2021-10-15T14:44:40.886" v="43" actId="207"/>
          <ac:spMkLst>
            <pc:docMk/>
            <pc:sldMk cId="2221006650" sldId="536"/>
            <ac:spMk id="3" creationId="{1AFE7B39-A9B9-4526-ABF4-1FD8676BADF3}"/>
          </ac:spMkLst>
        </pc:spChg>
      </pc:sldChg>
      <pc:sldChg chg="modSp mod">
        <pc:chgData name="mansour alqurashi" userId="02826f69932f7275" providerId="LiveId" clId="{D25C7621-18D4-4BE1-AE1F-584BEDAE7A1E}" dt="2021-10-15T14:54:30.414" v="92" actId="27636"/>
        <pc:sldMkLst>
          <pc:docMk/>
          <pc:sldMk cId="3633685807" sldId="548"/>
        </pc:sldMkLst>
        <pc:spChg chg="mod">
          <ac:chgData name="mansour alqurashi" userId="02826f69932f7275" providerId="LiveId" clId="{D25C7621-18D4-4BE1-AE1F-584BEDAE7A1E}" dt="2021-10-15T14:51:46.691" v="78" actId="14100"/>
          <ac:spMkLst>
            <pc:docMk/>
            <pc:sldMk cId="3633685807" sldId="548"/>
            <ac:spMk id="2" creationId="{9B28056A-4BBA-419F-8B18-7D5F0BC9D3F0}"/>
          </ac:spMkLst>
        </pc:spChg>
        <pc:spChg chg="mod">
          <ac:chgData name="mansour alqurashi" userId="02826f69932f7275" providerId="LiveId" clId="{D25C7621-18D4-4BE1-AE1F-584BEDAE7A1E}" dt="2021-10-15T14:54:30.414" v="92" actId="27636"/>
          <ac:spMkLst>
            <pc:docMk/>
            <pc:sldMk cId="3633685807" sldId="548"/>
            <ac:spMk id="3" creationId="{2F018643-E5E5-4FDD-8F96-5C083AC9BDA3}"/>
          </ac:spMkLst>
        </pc:spChg>
      </pc:sldChg>
      <pc:sldChg chg="modSp mod">
        <pc:chgData name="mansour alqurashi" userId="02826f69932f7275" providerId="LiveId" clId="{D25C7621-18D4-4BE1-AE1F-584BEDAE7A1E}" dt="2021-10-15T12:10:06.662" v="32" actId="122"/>
        <pc:sldMkLst>
          <pc:docMk/>
          <pc:sldMk cId="0" sldId="577"/>
        </pc:sldMkLst>
        <pc:spChg chg="mod">
          <ac:chgData name="mansour alqurashi" userId="02826f69932f7275" providerId="LiveId" clId="{D25C7621-18D4-4BE1-AE1F-584BEDAE7A1E}" dt="2021-10-15T12:10:06.662" v="32" actId="122"/>
          <ac:spMkLst>
            <pc:docMk/>
            <pc:sldMk cId="0" sldId="577"/>
            <ac:spMk id="27650" creationId="{6ED0ADCD-EED5-43DB-902C-C32CBE23C0D3}"/>
          </ac:spMkLst>
        </pc:spChg>
      </pc:sldChg>
    </pc:docChg>
  </pc:docChgLst>
  <pc:docChgLst>
    <pc:chgData name="mansour alqurashi" userId="02826f69932f7275" providerId="LiveId" clId="{21013AE8-438B-4F13-87C9-1DB7796B8FB3}"/>
    <pc:docChg chg="custSel addSld delSld modSld">
      <pc:chgData name="mansour alqurashi" userId="02826f69932f7275" providerId="LiveId" clId="{21013AE8-438B-4F13-87C9-1DB7796B8FB3}" dt="2022-10-06T05:07:56.476" v="34" actId="20577"/>
      <pc:docMkLst>
        <pc:docMk/>
      </pc:docMkLst>
      <pc:sldChg chg="del">
        <pc:chgData name="mansour alqurashi" userId="02826f69932f7275" providerId="LiveId" clId="{21013AE8-438B-4F13-87C9-1DB7796B8FB3}" dt="2022-10-06T04:39:15.173" v="1" actId="47"/>
        <pc:sldMkLst>
          <pc:docMk/>
          <pc:sldMk cId="1994215841" sldId="529"/>
        </pc:sldMkLst>
      </pc:sldChg>
      <pc:sldChg chg="modSp mod">
        <pc:chgData name="mansour alqurashi" userId="02826f69932f7275" providerId="LiveId" clId="{21013AE8-438B-4F13-87C9-1DB7796B8FB3}" dt="2022-10-06T05:07:56.476" v="34" actId="20577"/>
        <pc:sldMkLst>
          <pc:docMk/>
          <pc:sldMk cId="2629521407" sldId="551"/>
        </pc:sldMkLst>
        <pc:spChg chg="mod">
          <ac:chgData name="mansour alqurashi" userId="02826f69932f7275" providerId="LiveId" clId="{21013AE8-438B-4F13-87C9-1DB7796B8FB3}" dt="2022-10-06T05:07:56.476" v="34" actId="20577"/>
          <ac:spMkLst>
            <pc:docMk/>
            <pc:sldMk cId="2629521407" sldId="551"/>
            <ac:spMk id="3" creationId="{F221C0EE-8BE1-4E93-B18E-EAA08B0C8E74}"/>
          </ac:spMkLst>
        </pc:spChg>
      </pc:sldChg>
      <pc:sldChg chg="modSp mod">
        <pc:chgData name="mansour alqurashi" userId="02826f69932f7275" providerId="LiveId" clId="{21013AE8-438B-4F13-87C9-1DB7796B8FB3}" dt="2022-10-06T04:36:13.086" v="0"/>
        <pc:sldMkLst>
          <pc:docMk/>
          <pc:sldMk cId="2153690988" sldId="580"/>
        </pc:sldMkLst>
        <pc:spChg chg="mod">
          <ac:chgData name="mansour alqurashi" userId="02826f69932f7275" providerId="LiveId" clId="{21013AE8-438B-4F13-87C9-1DB7796B8FB3}" dt="2022-10-06T04:36:13.086" v="0"/>
          <ac:spMkLst>
            <pc:docMk/>
            <pc:sldMk cId="2153690988" sldId="580"/>
            <ac:spMk id="3" creationId="{A92FB29C-6A28-4C5D-87A7-FA53FB46B79C}"/>
          </ac:spMkLst>
        </pc:spChg>
      </pc:sldChg>
      <pc:sldChg chg="modSp mod">
        <pc:chgData name="mansour alqurashi" userId="02826f69932f7275" providerId="LiveId" clId="{21013AE8-438B-4F13-87C9-1DB7796B8FB3}" dt="2022-10-06T04:45:45.214" v="3" actId="20577"/>
        <pc:sldMkLst>
          <pc:docMk/>
          <pc:sldMk cId="327125912" sldId="632"/>
        </pc:sldMkLst>
        <pc:spChg chg="mod">
          <ac:chgData name="mansour alqurashi" userId="02826f69932f7275" providerId="LiveId" clId="{21013AE8-438B-4F13-87C9-1DB7796B8FB3}" dt="2022-10-06T04:45:45.214" v="3" actId="20577"/>
          <ac:spMkLst>
            <pc:docMk/>
            <pc:sldMk cId="327125912" sldId="632"/>
            <ac:spMk id="3" creationId="{C8C0AFA0-E69B-4DD2-AE98-31A41C34591A}"/>
          </ac:spMkLst>
        </pc:spChg>
      </pc:sldChg>
      <pc:sldChg chg="modSp new mod">
        <pc:chgData name="mansour alqurashi" userId="02826f69932f7275" providerId="LiveId" clId="{21013AE8-438B-4F13-87C9-1DB7796B8FB3}" dt="2022-10-06T04:57:21.551" v="31" actId="27636"/>
        <pc:sldMkLst>
          <pc:docMk/>
          <pc:sldMk cId="419064556" sldId="641"/>
        </pc:sldMkLst>
        <pc:spChg chg="mod">
          <ac:chgData name="mansour alqurashi" userId="02826f69932f7275" providerId="LiveId" clId="{21013AE8-438B-4F13-87C9-1DB7796B8FB3}" dt="2022-10-06T04:54:00.951" v="11" actId="113"/>
          <ac:spMkLst>
            <pc:docMk/>
            <pc:sldMk cId="419064556" sldId="641"/>
            <ac:spMk id="2" creationId="{8931F7DE-4E20-4251-A8DD-2CD654EB6BF5}"/>
          </ac:spMkLst>
        </pc:spChg>
        <pc:spChg chg="mod">
          <ac:chgData name="mansour alqurashi" userId="02826f69932f7275" providerId="LiveId" clId="{21013AE8-438B-4F13-87C9-1DB7796B8FB3}" dt="2022-10-06T04:57:21.551" v="31" actId="27636"/>
          <ac:spMkLst>
            <pc:docMk/>
            <pc:sldMk cId="419064556" sldId="641"/>
            <ac:spMk id="3" creationId="{32DBC061-3545-D93D-AF5A-1389EB7E2E04}"/>
          </ac:spMkLst>
        </pc:spChg>
      </pc:sldChg>
    </pc:docChg>
  </pc:docChgLst>
  <pc:docChgLst>
    <pc:chgData name="mansour alqurashi" userId="02826f69932f7275" providerId="LiveId" clId="{92D4BC3E-3052-434E-B61E-C37439362675}"/>
    <pc:docChg chg="undo custSel addSld delSld modSld sldOrd">
      <pc:chgData name="mansour alqurashi" userId="02826f69932f7275" providerId="LiveId" clId="{92D4BC3E-3052-434E-B61E-C37439362675}" dt="2024-08-21T18:50:34.161" v="816"/>
      <pc:docMkLst>
        <pc:docMk/>
      </pc:docMkLst>
      <pc:sldChg chg="modSp mod">
        <pc:chgData name="mansour alqurashi" userId="02826f69932f7275" providerId="LiveId" clId="{92D4BC3E-3052-434E-B61E-C37439362675}" dt="2024-08-19T23:42:43.247" v="599" actId="20577"/>
        <pc:sldMkLst>
          <pc:docMk/>
          <pc:sldMk cId="0" sldId="316"/>
        </pc:sldMkLst>
        <pc:spChg chg="mod">
          <ac:chgData name="mansour alqurashi" userId="02826f69932f7275" providerId="LiveId" clId="{92D4BC3E-3052-434E-B61E-C37439362675}" dt="2024-08-19T23:42:43.247" v="599" actId="20577"/>
          <ac:spMkLst>
            <pc:docMk/>
            <pc:sldMk cId="0" sldId="316"/>
            <ac:spMk id="122883" creationId="{F6AB3199-ED31-4886-940B-5AFB2652F466}"/>
          </ac:spMkLst>
        </pc:spChg>
      </pc:sldChg>
      <pc:sldChg chg="modSp mod">
        <pc:chgData name="mansour alqurashi" userId="02826f69932f7275" providerId="LiveId" clId="{92D4BC3E-3052-434E-B61E-C37439362675}" dt="2024-08-19T23:31:59.854" v="571" actId="6549"/>
        <pc:sldMkLst>
          <pc:docMk/>
          <pc:sldMk cId="3483522298" sldId="578"/>
        </pc:sldMkLst>
        <pc:spChg chg="mod">
          <ac:chgData name="mansour alqurashi" userId="02826f69932f7275" providerId="LiveId" clId="{92D4BC3E-3052-434E-B61E-C37439362675}" dt="2024-08-19T23:31:59.854" v="571" actId="6549"/>
          <ac:spMkLst>
            <pc:docMk/>
            <pc:sldMk cId="3483522298" sldId="578"/>
            <ac:spMk id="4" creationId="{7FCD0573-A5E2-7249-9C6C-F96ECED7F07A}"/>
          </ac:spMkLst>
        </pc:spChg>
      </pc:sldChg>
      <pc:sldChg chg="modSp mod">
        <pc:chgData name="mansour alqurashi" userId="02826f69932f7275" providerId="LiveId" clId="{92D4BC3E-3052-434E-B61E-C37439362675}" dt="2024-08-19T22:10:31.960" v="268" actId="20577"/>
        <pc:sldMkLst>
          <pc:docMk/>
          <pc:sldMk cId="905756719" sldId="585"/>
        </pc:sldMkLst>
        <pc:spChg chg="mod">
          <ac:chgData name="mansour alqurashi" userId="02826f69932f7275" providerId="LiveId" clId="{92D4BC3E-3052-434E-B61E-C37439362675}" dt="2024-08-19T22:10:31.960" v="268" actId="20577"/>
          <ac:spMkLst>
            <pc:docMk/>
            <pc:sldMk cId="905756719" sldId="585"/>
            <ac:spMk id="3" creationId="{41A77D64-2C67-49BE-B025-E1AC2AA6290F}"/>
          </ac:spMkLst>
        </pc:spChg>
      </pc:sldChg>
      <pc:sldChg chg="modSp mod">
        <pc:chgData name="mansour alqurashi" userId="02826f69932f7275" providerId="LiveId" clId="{92D4BC3E-3052-434E-B61E-C37439362675}" dt="2024-08-19T23:18:35.201" v="485" actId="6549"/>
        <pc:sldMkLst>
          <pc:docMk/>
          <pc:sldMk cId="1853635161" sldId="587"/>
        </pc:sldMkLst>
        <pc:spChg chg="mod">
          <ac:chgData name="mansour alqurashi" userId="02826f69932f7275" providerId="LiveId" clId="{92D4BC3E-3052-434E-B61E-C37439362675}" dt="2024-08-19T23:18:35.201" v="485" actId="6549"/>
          <ac:spMkLst>
            <pc:docMk/>
            <pc:sldMk cId="1853635161" sldId="587"/>
            <ac:spMk id="6" creationId="{DD0812FB-A719-4EC7-8883-D4DBF585301E}"/>
          </ac:spMkLst>
        </pc:spChg>
      </pc:sldChg>
      <pc:sldChg chg="modSp mod">
        <pc:chgData name="mansour alqurashi" userId="02826f69932f7275" providerId="LiveId" clId="{92D4BC3E-3052-434E-B61E-C37439362675}" dt="2024-08-19T22:27:49.841" v="408" actId="20577"/>
        <pc:sldMkLst>
          <pc:docMk/>
          <pc:sldMk cId="3209635601" sldId="591"/>
        </pc:sldMkLst>
        <pc:spChg chg="mod">
          <ac:chgData name="mansour alqurashi" userId="02826f69932f7275" providerId="LiveId" clId="{92D4BC3E-3052-434E-B61E-C37439362675}" dt="2024-08-19T22:20:53.029" v="333" actId="27636"/>
          <ac:spMkLst>
            <pc:docMk/>
            <pc:sldMk cId="3209635601" sldId="591"/>
            <ac:spMk id="2" creationId="{45C34D6A-21B9-47B4-BF8E-5308B842FDD8}"/>
          </ac:spMkLst>
        </pc:spChg>
        <pc:spChg chg="mod">
          <ac:chgData name="mansour alqurashi" userId="02826f69932f7275" providerId="LiveId" clId="{92D4BC3E-3052-434E-B61E-C37439362675}" dt="2024-08-19T22:27:49.841" v="408" actId="20577"/>
          <ac:spMkLst>
            <pc:docMk/>
            <pc:sldMk cId="3209635601" sldId="591"/>
            <ac:spMk id="3" creationId="{102942BF-CFA9-46B9-B661-6975854143C9}"/>
          </ac:spMkLst>
        </pc:spChg>
      </pc:sldChg>
      <pc:sldChg chg="modSp mod">
        <pc:chgData name="mansour alqurashi" userId="02826f69932f7275" providerId="LiveId" clId="{92D4BC3E-3052-434E-B61E-C37439362675}" dt="2024-08-19T20:09:14.863" v="215" actId="27636"/>
        <pc:sldMkLst>
          <pc:docMk/>
          <pc:sldMk cId="2670546080" sldId="593"/>
        </pc:sldMkLst>
        <pc:spChg chg="mod">
          <ac:chgData name="mansour alqurashi" userId="02826f69932f7275" providerId="LiveId" clId="{92D4BC3E-3052-434E-B61E-C37439362675}" dt="2024-08-19T20:09:14.863" v="215" actId="27636"/>
          <ac:spMkLst>
            <pc:docMk/>
            <pc:sldMk cId="2670546080" sldId="593"/>
            <ac:spMk id="3" creationId="{06B815B2-B550-48A0-80B9-D37596F35061}"/>
          </ac:spMkLst>
        </pc:spChg>
      </pc:sldChg>
      <pc:sldChg chg="modSp mod">
        <pc:chgData name="mansour alqurashi" userId="02826f69932f7275" providerId="LiveId" clId="{92D4BC3E-3052-434E-B61E-C37439362675}" dt="2024-08-19T19:59:02.252" v="164" actId="20577"/>
        <pc:sldMkLst>
          <pc:docMk/>
          <pc:sldMk cId="1325314020" sldId="595"/>
        </pc:sldMkLst>
        <pc:spChg chg="mod">
          <ac:chgData name="mansour alqurashi" userId="02826f69932f7275" providerId="LiveId" clId="{92D4BC3E-3052-434E-B61E-C37439362675}" dt="2024-08-19T19:59:02.252" v="164" actId="20577"/>
          <ac:spMkLst>
            <pc:docMk/>
            <pc:sldMk cId="1325314020" sldId="595"/>
            <ac:spMk id="3" creationId="{AC4A1ABC-407D-4D03-AE08-3E8C51B667C9}"/>
          </ac:spMkLst>
        </pc:spChg>
      </pc:sldChg>
      <pc:sldChg chg="modSp add mod ord">
        <pc:chgData name="mansour alqurashi" userId="02826f69932f7275" providerId="LiveId" clId="{92D4BC3E-3052-434E-B61E-C37439362675}" dt="2024-08-19T22:33:13.949" v="415" actId="20577"/>
        <pc:sldMkLst>
          <pc:docMk/>
          <pc:sldMk cId="2382734042" sldId="597"/>
        </pc:sldMkLst>
        <pc:spChg chg="mod">
          <ac:chgData name="mansour alqurashi" userId="02826f69932f7275" providerId="LiveId" clId="{92D4BC3E-3052-434E-B61E-C37439362675}" dt="2024-08-19T22:33:13.949" v="415" actId="20577"/>
          <ac:spMkLst>
            <pc:docMk/>
            <pc:sldMk cId="2382734042" sldId="597"/>
            <ac:spMk id="3" creationId="{83C9DD8A-F037-4540-97A7-3453A064F651}"/>
          </ac:spMkLst>
        </pc:spChg>
      </pc:sldChg>
      <pc:sldChg chg="modSp add mod ord">
        <pc:chgData name="mansour alqurashi" userId="02826f69932f7275" providerId="LiveId" clId="{92D4BC3E-3052-434E-B61E-C37439362675}" dt="2024-08-19T22:46:24.821" v="475" actId="20577"/>
        <pc:sldMkLst>
          <pc:docMk/>
          <pc:sldMk cId="1808980518" sldId="598"/>
        </pc:sldMkLst>
        <pc:spChg chg="mod">
          <ac:chgData name="mansour alqurashi" userId="02826f69932f7275" providerId="LiveId" clId="{92D4BC3E-3052-434E-B61E-C37439362675}" dt="2024-08-19T22:46:24.821" v="475" actId="20577"/>
          <ac:spMkLst>
            <pc:docMk/>
            <pc:sldMk cId="1808980518" sldId="598"/>
            <ac:spMk id="3" creationId="{58F6937B-B616-4071-94DA-EC5A3B4AA510}"/>
          </ac:spMkLst>
        </pc:spChg>
      </pc:sldChg>
      <pc:sldChg chg="modSp add mod ord">
        <pc:chgData name="mansour alqurashi" userId="02826f69932f7275" providerId="LiveId" clId="{92D4BC3E-3052-434E-B61E-C37439362675}" dt="2024-08-19T20:20:03.303" v="245"/>
        <pc:sldMkLst>
          <pc:docMk/>
          <pc:sldMk cId="1873316671" sldId="599"/>
        </pc:sldMkLst>
        <pc:spChg chg="mod">
          <ac:chgData name="mansour alqurashi" userId="02826f69932f7275" providerId="LiveId" clId="{92D4BC3E-3052-434E-B61E-C37439362675}" dt="2024-08-19T20:16:20.008" v="229" actId="27636"/>
          <ac:spMkLst>
            <pc:docMk/>
            <pc:sldMk cId="1873316671" sldId="599"/>
            <ac:spMk id="3" creationId="{43EDCA2A-DD88-457A-89D9-1364B4522415}"/>
          </ac:spMkLst>
        </pc:spChg>
      </pc:sldChg>
      <pc:sldChg chg="modSp add mod">
        <pc:chgData name="mansour alqurashi" userId="02826f69932f7275" providerId="LiveId" clId="{92D4BC3E-3052-434E-B61E-C37439362675}" dt="2024-08-19T20:19:23.716" v="241" actId="20577"/>
        <pc:sldMkLst>
          <pc:docMk/>
          <pc:sldMk cId="1557007833" sldId="601"/>
        </pc:sldMkLst>
        <pc:spChg chg="mod">
          <ac:chgData name="mansour alqurashi" userId="02826f69932f7275" providerId="LiveId" clId="{92D4BC3E-3052-434E-B61E-C37439362675}" dt="2024-08-19T20:19:23.716" v="241" actId="20577"/>
          <ac:spMkLst>
            <pc:docMk/>
            <pc:sldMk cId="1557007833" sldId="601"/>
            <ac:spMk id="3" creationId="{41C99D54-BF78-49E2-B506-F7D29F74AD4D}"/>
          </ac:spMkLst>
        </pc:spChg>
      </pc:sldChg>
      <pc:sldChg chg="modSp mod">
        <pc:chgData name="mansour alqurashi" userId="02826f69932f7275" providerId="LiveId" clId="{92D4BC3E-3052-434E-B61E-C37439362675}" dt="2024-08-19T22:41:08.538" v="432" actId="13926"/>
        <pc:sldMkLst>
          <pc:docMk/>
          <pc:sldMk cId="1682650323" sldId="602"/>
        </pc:sldMkLst>
        <pc:spChg chg="mod">
          <ac:chgData name="mansour alqurashi" userId="02826f69932f7275" providerId="LiveId" clId="{92D4BC3E-3052-434E-B61E-C37439362675}" dt="2024-08-19T22:41:08.538" v="432" actId="13926"/>
          <ac:spMkLst>
            <pc:docMk/>
            <pc:sldMk cId="1682650323" sldId="602"/>
            <ac:spMk id="6" creationId="{0D41CAF0-B589-4CCB-A789-8F8C5838ACF5}"/>
          </ac:spMkLst>
        </pc:spChg>
      </pc:sldChg>
      <pc:sldChg chg="modSp mod">
        <pc:chgData name="mansour alqurashi" userId="02826f69932f7275" providerId="LiveId" clId="{92D4BC3E-3052-434E-B61E-C37439362675}" dt="2024-08-19T22:56:10.882" v="480" actId="20577"/>
        <pc:sldMkLst>
          <pc:docMk/>
          <pc:sldMk cId="845039774" sldId="603"/>
        </pc:sldMkLst>
        <pc:spChg chg="mod">
          <ac:chgData name="mansour alqurashi" userId="02826f69932f7275" providerId="LiveId" clId="{92D4BC3E-3052-434E-B61E-C37439362675}" dt="2024-08-19T22:56:10.882" v="480" actId="20577"/>
          <ac:spMkLst>
            <pc:docMk/>
            <pc:sldMk cId="845039774" sldId="603"/>
            <ac:spMk id="3" creationId="{A02339A3-110A-46BC-8E54-C228DEA949BF}"/>
          </ac:spMkLst>
        </pc:spChg>
      </pc:sldChg>
      <pc:sldChg chg="modSp mod">
        <pc:chgData name="mansour alqurashi" userId="02826f69932f7275" providerId="LiveId" clId="{92D4BC3E-3052-434E-B61E-C37439362675}" dt="2024-08-21T18:22:38.082" v="707" actId="20577"/>
        <pc:sldMkLst>
          <pc:docMk/>
          <pc:sldMk cId="2041580874" sldId="618"/>
        </pc:sldMkLst>
        <pc:spChg chg="mod">
          <ac:chgData name="mansour alqurashi" userId="02826f69932f7275" providerId="LiveId" clId="{92D4BC3E-3052-434E-B61E-C37439362675}" dt="2024-08-21T18:14:10.422" v="637" actId="6549"/>
          <ac:spMkLst>
            <pc:docMk/>
            <pc:sldMk cId="2041580874" sldId="618"/>
            <ac:spMk id="2" creationId="{8FD80ADD-D1E5-474B-B10F-822692E6E514}"/>
          </ac:spMkLst>
        </pc:spChg>
        <pc:spChg chg="mod">
          <ac:chgData name="mansour alqurashi" userId="02826f69932f7275" providerId="LiveId" clId="{92D4BC3E-3052-434E-B61E-C37439362675}" dt="2024-08-21T18:22:38.082" v="707" actId="20577"/>
          <ac:spMkLst>
            <pc:docMk/>
            <pc:sldMk cId="2041580874" sldId="618"/>
            <ac:spMk id="3" creationId="{29ED54F1-E9D3-4F79-BFBE-3D653A79F50B}"/>
          </ac:spMkLst>
        </pc:spChg>
      </pc:sldChg>
      <pc:sldChg chg="modSp mod">
        <pc:chgData name="mansour alqurashi" userId="02826f69932f7275" providerId="LiveId" clId="{92D4BC3E-3052-434E-B61E-C37439362675}" dt="2024-08-21T18:41:39.109" v="787" actId="6549"/>
        <pc:sldMkLst>
          <pc:docMk/>
          <pc:sldMk cId="154836198" sldId="642"/>
        </pc:sldMkLst>
        <pc:spChg chg="mod">
          <ac:chgData name="mansour alqurashi" userId="02826f69932f7275" providerId="LiveId" clId="{92D4BC3E-3052-434E-B61E-C37439362675}" dt="2024-08-21T18:11:47.572" v="614" actId="6549"/>
          <ac:spMkLst>
            <pc:docMk/>
            <pc:sldMk cId="154836198" sldId="642"/>
            <ac:spMk id="2" creationId="{670D0049-80A1-18EA-0723-BC97DF01A1D9}"/>
          </ac:spMkLst>
        </pc:spChg>
        <pc:spChg chg="mod">
          <ac:chgData name="mansour alqurashi" userId="02826f69932f7275" providerId="LiveId" clId="{92D4BC3E-3052-434E-B61E-C37439362675}" dt="2024-08-21T18:41:39.109" v="787" actId="6549"/>
          <ac:spMkLst>
            <pc:docMk/>
            <pc:sldMk cId="154836198" sldId="642"/>
            <ac:spMk id="3" creationId="{1689641A-8F3C-4B3B-6186-0980DAFB8119}"/>
          </ac:spMkLst>
        </pc:spChg>
      </pc:sldChg>
      <pc:sldChg chg="modSp mod">
        <pc:chgData name="mansour alqurashi" userId="02826f69932f7275" providerId="LiveId" clId="{92D4BC3E-3052-434E-B61E-C37439362675}" dt="2024-08-19T23:28:05.925" v="569" actId="27636"/>
        <pc:sldMkLst>
          <pc:docMk/>
          <pc:sldMk cId="4032139473" sldId="645"/>
        </pc:sldMkLst>
        <pc:spChg chg="mod">
          <ac:chgData name="mansour alqurashi" userId="02826f69932f7275" providerId="LiveId" clId="{92D4BC3E-3052-434E-B61E-C37439362675}" dt="2024-08-19T23:25:44.154" v="544" actId="14100"/>
          <ac:spMkLst>
            <pc:docMk/>
            <pc:sldMk cId="4032139473" sldId="645"/>
            <ac:spMk id="2" creationId="{6754848F-4A05-FB58-4708-64256608B4D4}"/>
          </ac:spMkLst>
        </pc:spChg>
        <pc:spChg chg="mod">
          <ac:chgData name="mansour alqurashi" userId="02826f69932f7275" providerId="LiveId" clId="{92D4BC3E-3052-434E-B61E-C37439362675}" dt="2024-08-19T23:28:05.925" v="569" actId="27636"/>
          <ac:spMkLst>
            <pc:docMk/>
            <pc:sldMk cId="4032139473" sldId="645"/>
            <ac:spMk id="3" creationId="{74316F2A-3FFD-88B8-6755-98EE4FC2E241}"/>
          </ac:spMkLst>
        </pc:spChg>
      </pc:sldChg>
      <pc:sldChg chg="modSp mod">
        <pc:chgData name="mansour alqurashi" userId="02826f69932f7275" providerId="LiveId" clId="{92D4BC3E-3052-434E-B61E-C37439362675}" dt="2024-08-19T20:54:28.061" v="255"/>
        <pc:sldMkLst>
          <pc:docMk/>
          <pc:sldMk cId="731424090" sldId="651"/>
        </pc:sldMkLst>
        <pc:spChg chg="mod">
          <ac:chgData name="mansour alqurashi" userId="02826f69932f7275" providerId="LiveId" clId="{92D4BC3E-3052-434E-B61E-C37439362675}" dt="2024-08-19T20:54:28.061" v="255"/>
          <ac:spMkLst>
            <pc:docMk/>
            <pc:sldMk cId="731424090" sldId="651"/>
            <ac:spMk id="3" creationId="{7846F01C-E2E4-A291-7485-42DF353349F5}"/>
          </ac:spMkLst>
        </pc:spChg>
      </pc:sldChg>
      <pc:sldChg chg="delSp modSp mod">
        <pc:chgData name="mansour alqurashi" userId="02826f69932f7275" providerId="LiveId" clId="{92D4BC3E-3052-434E-B61E-C37439362675}" dt="2024-08-19T22:38:06.395" v="422" actId="6549"/>
        <pc:sldMkLst>
          <pc:docMk/>
          <pc:sldMk cId="3955836390" sldId="654"/>
        </pc:sldMkLst>
        <pc:spChg chg="mod">
          <ac:chgData name="mansour alqurashi" userId="02826f69932f7275" providerId="LiveId" clId="{92D4BC3E-3052-434E-B61E-C37439362675}" dt="2024-08-19T20:09:59.300" v="218"/>
          <ac:spMkLst>
            <pc:docMk/>
            <pc:sldMk cId="3955836390" sldId="654"/>
            <ac:spMk id="2" creationId="{B33B60F9-7299-9EFF-C10B-94F7492D7D09}"/>
          </ac:spMkLst>
        </pc:spChg>
        <pc:spChg chg="mod">
          <ac:chgData name="mansour alqurashi" userId="02826f69932f7275" providerId="LiveId" clId="{92D4BC3E-3052-434E-B61E-C37439362675}" dt="2024-08-19T22:37:40.826" v="420" actId="6549"/>
          <ac:spMkLst>
            <pc:docMk/>
            <pc:sldMk cId="3955836390" sldId="654"/>
            <ac:spMk id="19" creationId="{5F03A0D6-063A-7FA3-E7FA-616A6B4D244C}"/>
          </ac:spMkLst>
        </pc:spChg>
        <pc:spChg chg="del mod">
          <ac:chgData name="mansour alqurashi" userId="02826f69932f7275" providerId="LiveId" clId="{92D4BC3E-3052-434E-B61E-C37439362675}" dt="2024-08-19T20:10:18.711" v="221" actId="21"/>
          <ac:spMkLst>
            <pc:docMk/>
            <pc:sldMk cId="3955836390" sldId="654"/>
            <ac:spMk id="25" creationId="{5B81617B-D420-C618-FD18-2D9F3636C580}"/>
          </ac:spMkLst>
        </pc:spChg>
        <pc:spChg chg="mod">
          <ac:chgData name="mansour alqurashi" userId="02826f69932f7275" providerId="LiveId" clId="{92D4BC3E-3052-434E-B61E-C37439362675}" dt="2024-08-19T22:38:06.395" v="422" actId="6549"/>
          <ac:spMkLst>
            <pc:docMk/>
            <pc:sldMk cId="3955836390" sldId="654"/>
            <ac:spMk id="35" creationId="{409E11DC-0D0B-8AC5-C780-F48398C8EED0}"/>
          </ac:spMkLst>
        </pc:spChg>
      </pc:sldChg>
      <pc:sldChg chg="addSp delSp modSp new mod modClrScheme chgLayout">
        <pc:chgData name="mansour alqurashi" userId="02826f69932f7275" providerId="LiveId" clId="{92D4BC3E-3052-434E-B61E-C37439362675}" dt="2024-08-21T18:47:46.442" v="809" actId="14100"/>
        <pc:sldMkLst>
          <pc:docMk/>
          <pc:sldMk cId="1606449425" sldId="655"/>
        </pc:sldMkLst>
        <pc:spChg chg="del">
          <ac:chgData name="mansour alqurashi" userId="02826f69932f7275" providerId="LiveId" clId="{92D4BC3E-3052-434E-B61E-C37439362675}" dt="2024-08-21T18:23:01.999" v="709" actId="700"/>
          <ac:spMkLst>
            <pc:docMk/>
            <pc:sldMk cId="1606449425" sldId="655"/>
            <ac:spMk id="2" creationId="{D6A71339-7959-31CE-4672-C0E796D26D17}"/>
          </ac:spMkLst>
        </pc:spChg>
        <pc:spChg chg="del">
          <ac:chgData name="mansour alqurashi" userId="02826f69932f7275" providerId="LiveId" clId="{92D4BC3E-3052-434E-B61E-C37439362675}" dt="2024-08-21T18:23:01.999" v="709" actId="700"/>
          <ac:spMkLst>
            <pc:docMk/>
            <pc:sldMk cId="1606449425" sldId="655"/>
            <ac:spMk id="3" creationId="{93EAD7E1-CAFC-CC25-29AB-869BFA8331DF}"/>
          </ac:spMkLst>
        </pc:spChg>
        <pc:spChg chg="add mod">
          <ac:chgData name="mansour alqurashi" userId="02826f69932f7275" providerId="LiveId" clId="{92D4BC3E-3052-434E-B61E-C37439362675}" dt="2024-08-21T18:45:27.281" v="802" actId="14100"/>
          <ac:spMkLst>
            <pc:docMk/>
            <pc:sldMk cId="1606449425" sldId="655"/>
            <ac:spMk id="4" creationId="{4A59789C-E065-C4D0-F2E7-FAA1F216F4A2}"/>
          </ac:spMkLst>
        </pc:spChg>
        <pc:spChg chg="add del mod">
          <ac:chgData name="mansour alqurashi" userId="02826f69932f7275" providerId="LiveId" clId="{92D4BC3E-3052-434E-B61E-C37439362675}" dt="2024-08-21T18:46:21.729" v="803"/>
          <ac:spMkLst>
            <pc:docMk/>
            <pc:sldMk cId="1606449425" sldId="655"/>
            <ac:spMk id="5" creationId="{6EC4267B-C0A5-FDB0-DA52-BFDA82EA8B8A}"/>
          </ac:spMkLst>
        </pc:spChg>
        <pc:picChg chg="add mod">
          <ac:chgData name="mansour alqurashi" userId="02826f69932f7275" providerId="LiveId" clId="{92D4BC3E-3052-434E-B61E-C37439362675}" dt="2024-08-21T18:47:46.442" v="809" actId="14100"/>
          <ac:picMkLst>
            <pc:docMk/>
            <pc:sldMk cId="1606449425" sldId="655"/>
            <ac:picMk id="1026" creationId="{BAECEF31-476F-5650-F3E5-06AA7E4153AD}"/>
          </ac:picMkLst>
        </pc:picChg>
      </pc:sldChg>
      <pc:sldChg chg="new del">
        <pc:chgData name="mansour alqurashi" userId="02826f69932f7275" providerId="LiveId" clId="{92D4BC3E-3052-434E-B61E-C37439362675}" dt="2024-08-19T19:53:42.389" v="107" actId="47"/>
        <pc:sldMkLst>
          <pc:docMk/>
          <pc:sldMk cId="1849975258" sldId="655"/>
        </pc:sldMkLst>
      </pc:sldChg>
      <pc:sldChg chg="new del">
        <pc:chgData name="mansour alqurashi" userId="02826f69932f7275" providerId="LiveId" clId="{92D4BC3E-3052-434E-B61E-C37439362675}" dt="2024-08-19T20:04:24.593" v="167" actId="47"/>
        <pc:sldMkLst>
          <pc:docMk/>
          <pc:sldMk cId="3899963330" sldId="655"/>
        </pc:sldMkLst>
      </pc:sldChg>
      <pc:sldChg chg="addSp delSp new mod ord modClrScheme chgLayout">
        <pc:chgData name="mansour alqurashi" userId="02826f69932f7275" providerId="LiveId" clId="{92D4BC3E-3052-434E-B61E-C37439362675}" dt="2024-08-21T18:50:34.161" v="816"/>
        <pc:sldMkLst>
          <pc:docMk/>
          <pc:sldMk cId="2484528613" sldId="656"/>
        </pc:sldMkLst>
        <pc:spChg chg="del">
          <ac:chgData name="mansour alqurashi" userId="02826f69932f7275" providerId="LiveId" clId="{92D4BC3E-3052-434E-B61E-C37439362675}" dt="2024-08-21T18:49:55.747" v="811" actId="700"/>
          <ac:spMkLst>
            <pc:docMk/>
            <pc:sldMk cId="2484528613" sldId="656"/>
            <ac:spMk id="2" creationId="{02100A13-6FDA-797D-8EA4-1719EE4A8567}"/>
          </ac:spMkLst>
        </pc:spChg>
        <pc:spChg chg="del">
          <ac:chgData name="mansour alqurashi" userId="02826f69932f7275" providerId="LiveId" clId="{92D4BC3E-3052-434E-B61E-C37439362675}" dt="2024-08-21T18:49:55.747" v="811" actId="700"/>
          <ac:spMkLst>
            <pc:docMk/>
            <pc:sldMk cId="2484528613" sldId="656"/>
            <ac:spMk id="3" creationId="{4FE38F55-3C11-7710-34DA-92360C5E7765}"/>
          </ac:spMkLst>
        </pc:spChg>
        <pc:picChg chg="add">
          <ac:chgData name="mansour alqurashi" userId="02826f69932f7275" providerId="LiveId" clId="{92D4BC3E-3052-434E-B61E-C37439362675}" dt="2024-08-21T18:49:58.400" v="812"/>
          <ac:picMkLst>
            <pc:docMk/>
            <pc:sldMk cId="2484528613" sldId="656"/>
            <ac:picMk id="2050" creationId="{9A6A9A39-D864-75BD-B389-4A2DD68BF2C7}"/>
          </ac:picMkLst>
        </pc:picChg>
      </pc:sldChg>
    </pc:docChg>
  </pc:docChgLst>
  <pc:docChgLst>
    <pc:chgData name="mansour alqurashi" userId="02826f69932f7275" providerId="LiveId" clId="{FF1BF1D8-D2A4-4870-AC03-319C398B75C7}"/>
    <pc:docChg chg="undo redo custSel delSld modSld sldOrd">
      <pc:chgData name="mansour alqurashi" userId="02826f69932f7275" providerId="LiveId" clId="{FF1BF1D8-D2A4-4870-AC03-319C398B75C7}" dt="2022-10-07T18:48:49.374" v="93" actId="47"/>
      <pc:docMkLst>
        <pc:docMk/>
      </pc:docMkLst>
      <pc:sldChg chg="del">
        <pc:chgData name="mansour alqurashi" userId="02826f69932f7275" providerId="LiveId" clId="{FF1BF1D8-D2A4-4870-AC03-319C398B75C7}" dt="2022-10-07T18:03:14.235" v="0" actId="47"/>
        <pc:sldMkLst>
          <pc:docMk/>
          <pc:sldMk cId="0" sldId="316"/>
        </pc:sldMkLst>
      </pc:sldChg>
      <pc:sldChg chg="modSp mod">
        <pc:chgData name="mansour alqurashi" userId="02826f69932f7275" providerId="LiveId" clId="{FF1BF1D8-D2A4-4870-AC03-319C398B75C7}" dt="2022-10-07T18:12:14.179" v="6" actId="5793"/>
        <pc:sldMkLst>
          <pc:docMk/>
          <pc:sldMk cId="2508497214" sldId="543"/>
        </pc:sldMkLst>
        <pc:spChg chg="mod">
          <ac:chgData name="mansour alqurashi" userId="02826f69932f7275" providerId="LiveId" clId="{FF1BF1D8-D2A4-4870-AC03-319C398B75C7}" dt="2022-10-07T18:12:14.179" v="6" actId="5793"/>
          <ac:spMkLst>
            <pc:docMk/>
            <pc:sldMk cId="2508497214" sldId="543"/>
            <ac:spMk id="3" creationId="{ABA01369-FD39-4B5A-A7AE-67A776124974}"/>
          </ac:spMkLst>
        </pc:spChg>
      </pc:sldChg>
      <pc:sldChg chg="del">
        <pc:chgData name="mansour alqurashi" userId="02826f69932f7275" providerId="LiveId" clId="{FF1BF1D8-D2A4-4870-AC03-319C398B75C7}" dt="2022-10-07T18:14:00.685" v="7" actId="47"/>
        <pc:sldMkLst>
          <pc:docMk/>
          <pc:sldMk cId="3633685807" sldId="548"/>
        </pc:sldMkLst>
      </pc:sldChg>
      <pc:sldChg chg="del">
        <pc:chgData name="mansour alqurashi" userId="02826f69932f7275" providerId="LiveId" clId="{FF1BF1D8-D2A4-4870-AC03-319C398B75C7}" dt="2022-10-07T18:24:08.724" v="22" actId="47"/>
        <pc:sldMkLst>
          <pc:docMk/>
          <pc:sldMk cId="104257764" sldId="584"/>
        </pc:sldMkLst>
      </pc:sldChg>
      <pc:sldChg chg="modSp mod">
        <pc:chgData name="mansour alqurashi" userId="02826f69932f7275" providerId="LiveId" clId="{FF1BF1D8-D2A4-4870-AC03-319C398B75C7}" dt="2022-10-07T18:25:25.546" v="32" actId="20577"/>
        <pc:sldMkLst>
          <pc:docMk/>
          <pc:sldMk cId="905756719" sldId="585"/>
        </pc:sldMkLst>
        <pc:spChg chg="mod">
          <ac:chgData name="mansour alqurashi" userId="02826f69932f7275" providerId="LiveId" clId="{FF1BF1D8-D2A4-4870-AC03-319C398B75C7}" dt="2022-10-07T18:25:25.546" v="32" actId="20577"/>
          <ac:spMkLst>
            <pc:docMk/>
            <pc:sldMk cId="905756719" sldId="585"/>
            <ac:spMk id="3" creationId="{41A77D64-2C67-49BE-B025-E1AC2AA6290F}"/>
          </ac:spMkLst>
        </pc:spChg>
      </pc:sldChg>
      <pc:sldChg chg="modSp mod">
        <pc:chgData name="mansour alqurashi" userId="02826f69932f7275" providerId="LiveId" clId="{FF1BF1D8-D2A4-4870-AC03-319C398B75C7}" dt="2022-10-07T18:23:50.632" v="21" actId="20577"/>
        <pc:sldMkLst>
          <pc:docMk/>
          <pc:sldMk cId="3875668873" sldId="586"/>
        </pc:sldMkLst>
        <pc:spChg chg="mod">
          <ac:chgData name="mansour alqurashi" userId="02826f69932f7275" providerId="LiveId" clId="{FF1BF1D8-D2A4-4870-AC03-319C398B75C7}" dt="2022-10-07T18:23:50.632" v="21" actId="20577"/>
          <ac:spMkLst>
            <pc:docMk/>
            <pc:sldMk cId="3875668873" sldId="586"/>
            <ac:spMk id="3" creationId="{9302094B-693D-442B-AFAF-1E3F5CFE05EE}"/>
          </ac:spMkLst>
        </pc:spChg>
      </pc:sldChg>
      <pc:sldChg chg="modSp mod">
        <pc:chgData name="mansour alqurashi" userId="02826f69932f7275" providerId="LiveId" clId="{FF1BF1D8-D2A4-4870-AC03-319C398B75C7}" dt="2022-10-07T18:27:17.307" v="39" actId="20577"/>
        <pc:sldMkLst>
          <pc:docMk/>
          <pc:sldMk cId="1853635161" sldId="587"/>
        </pc:sldMkLst>
        <pc:spChg chg="mod">
          <ac:chgData name="mansour alqurashi" userId="02826f69932f7275" providerId="LiveId" clId="{FF1BF1D8-D2A4-4870-AC03-319C398B75C7}" dt="2022-10-07T18:26:18.672" v="34" actId="6549"/>
          <ac:spMkLst>
            <pc:docMk/>
            <pc:sldMk cId="1853635161" sldId="587"/>
            <ac:spMk id="5" creationId="{4C64AE2E-E912-407D-AF10-3AB62E0E3E08}"/>
          </ac:spMkLst>
        </pc:spChg>
        <pc:spChg chg="mod">
          <ac:chgData name="mansour alqurashi" userId="02826f69932f7275" providerId="LiveId" clId="{FF1BF1D8-D2A4-4870-AC03-319C398B75C7}" dt="2022-10-07T18:27:17.307" v="39" actId="20577"/>
          <ac:spMkLst>
            <pc:docMk/>
            <pc:sldMk cId="1853635161" sldId="587"/>
            <ac:spMk id="6" creationId="{DD0812FB-A719-4EC7-8883-D4DBF585301E}"/>
          </ac:spMkLst>
        </pc:spChg>
      </pc:sldChg>
      <pc:sldChg chg="modSp del mod">
        <pc:chgData name="mansour alqurashi" userId="02826f69932f7275" providerId="LiveId" clId="{FF1BF1D8-D2A4-4870-AC03-319C398B75C7}" dt="2022-10-07T18:34:17.094" v="56" actId="47"/>
        <pc:sldMkLst>
          <pc:docMk/>
          <pc:sldMk cId="1411742318" sldId="588"/>
        </pc:sldMkLst>
        <pc:spChg chg="mod">
          <ac:chgData name="mansour alqurashi" userId="02826f69932f7275" providerId="LiveId" clId="{FF1BF1D8-D2A4-4870-AC03-319C398B75C7}" dt="2022-10-07T18:32:44.805" v="45" actId="6549"/>
          <ac:spMkLst>
            <pc:docMk/>
            <pc:sldMk cId="1411742318" sldId="588"/>
            <ac:spMk id="2" creationId="{07C0F8B2-5698-4FF1-8578-D843D46F85DC}"/>
          </ac:spMkLst>
        </pc:spChg>
        <pc:spChg chg="mod">
          <ac:chgData name="mansour alqurashi" userId="02826f69932f7275" providerId="LiveId" clId="{FF1BF1D8-D2A4-4870-AC03-319C398B75C7}" dt="2022-10-07T18:32:58.896" v="49" actId="20577"/>
          <ac:spMkLst>
            <pc:docMk/>
            <pc:sldMk cId="1411742318" sldId="588"/>
            <ac:spMk id="3" creationId="{65713FDE-CC39-426E-ACE7-EED353E0D06A}"/>
          </ac:spMkLst>
        </pc:spChg>
      </pc:sldChg>
      <pc:sldChg chg="del">
        <pc:chgData name="mansour alqurashi" userId="02826f69932f7275" providerId="LiveId" clId="{FF1BF1D8-D2A4-4870-AC03-319C398B75C7}" dt="2022-10-07T18:35:33.789" v="57" actId="47"/>
        <pc:sldMkLst>
          <pc:docMk/>
          <pc:sldMk cId="1432953685" sldId="590"/>
        </pc:sldMkLst>
      </pc:sldChg>
      <pc:sldChg chg="modSp mod">
        <pc:chgData name="mansour alqurashi" userId="02826f69932f7275" providerId="LiveId" clId="{FF1BF1D8-D2A4-4870-AC03-319C398B75C7}" dt="2022-10-07T18:43:27.381" v="79" actId="20577"/>
        <pc:sldMkLst>
          <pc:docMk/>
          <pc:sldMk cId="3209635601" sldId="591"/>
        </pc:sldMkLst>
        <pc:spChg chg="mod">
          <ac:chgData name="mansour alqurashi" userId="02826f69932f7275" providerId="LiveId" clId="{FF1BF1D8-D2A4-4870-AC03-319C398B75C7}" dt="2022-10-07T18:43:27.381" v="79" actId="20577"/>
          <ac:spMkLst>
            <pc:docMk/>
            <pc:sldMk cId="3209635601" sldId="591"/>
            <ac:spMk id="3" creationId="{102942BF-CFA9-46B9-B661-6975854143C9}"/>
          </ac:spMkLst>
        </pc:spChg>
      </pc:sldChg>
      <pc:sldChg chg="modSp mod">
        <pc:chgData name="mansour alqurashi" userId="02826f69932f7275" providerId="LiveId" clId="{FF1BF1D8-D2A4-4870-AC03-319C398B75C7}" dt="2022-10-07T18:44:50.202" v="88" actId="20577"/>
        <pc:sldMkLst>
          <pc:docMk/>
          <pc:sldMk cId="2670546080" sldId="593"/>
        </pc:sldMkLst>
        <pc:spChg chg="mod">
          <ac:chgData name="mansour alqurashi" userId="02826f69932f7275" providerId="LiveId" clId="{FF1BF1D8-D2A4-4870-AC03-319C398B75C7}" dt="2022-10-07T18:44:50.202" v="88" actId="20577"/>
          <ac:spMkLst>
            <pc:docMk/>
            <pc:sldMk cId="2670546080" sldId="593"/>
            <ac:spMk id="3" creationId="{06B815B2-B550-48A0-80B9-D37596F35061}"/>
          </ac:spMkLst>
        </pc:spChg>
      </pc:sldChg>
      <pc:sldChg chg="del ord">
        <pc:chgData name="mansour alqurashi" userId="02826f69932f7275" providerId="LiveId" clId="{FF1BF1D8-D2A4-4870-AC03-319C398B75C7}" dt="2022-10-07T18:45:08.177" v="89" actId="47"/>
        <pc:sldMkLst>
          <pc:docMk/>
          <pc:sldMk cId="2382734042" sldId="597"/>
        </pc:sldMkLst>
      </pc:sldChg>
      <pc:sldChg chg="del">
        <pc:chgData name="mansour alqurashi" userId="02826f69932f7275" providerId="LiveId" clId="{FF1BF1D8-D2A4-4870-AC03-319C398B75C7}" dt="2022-10-07T18:45:36.663" v="90" actId="47"/>
        <pc:sldMkLst>
          <pc:docMk/>
          <pc:sldMk cId="1808980518" sldId="598"/>
        </pc:sldMkLst>
      </pc:sldChg>
      <pc:sldChg chg="del">
        <pc:chgData name="mansour alqurashi" userId="02826f69932f7275" providerId="LiveId" clId="{FF1BF1D8-D2A4-4870-AC03-319C398B75C7}" dt="2022-10-07T18:46:27.428" v="91" actId="47"/>
        <pc:sldMkLst>
          <pc:docMk/>
          <pc:sldMk cId="1873316671" sldId="599"/>
        </pc:sldMkLst>
      </pc:sldChg>
      <pc:sldChg chg="del">
        <pc:chgData name="mansour alqurashi" userId="02826f69932f7275" providerId="LiveId" clId="{FF1BF1D8-D2A4-4870-AC03-319C398B75C7}" dt="2022-10-07T18:47:41.138" v="92" actId="47"/>
        <pc:sldMkLst>
          <pc:docMk/>
          <pc:sldMk cId="1557007833" sldId="601"/>
        </pc:sldMkLst>
      </pc:sldChg>
      <pc:sldChg chg="modSp mod">
        <pc:chgData name="mansour alqurashi" userId="02826f69932f7275" providerId="LiveId" clId="{FF1BF1D8-D2A4-4870-AC03-319C398B75C7}" dt="2022-10-07T18:16:08.601" v="11" actId="20577"/>
        <pc:sldMkLst>
          <pc:docMk/>
          <pc:sldMk cId="845039774" sldId="603"/>
        </pc:sldMkLst>
        <pc:spChg chg="mod">
          <ac:chgData name="mansour alqurashi" userId="02826f69932f7275" providerId="LiveId" clId="{FF1BF1D8-D2A4-4870-AC03-319C398B75C7}" dt="2022-10-07T18:16:08.601" v="11" actId="20577"/>
          <ac:spMkLst>
            <pc:docMk/>
            <pc:sldMk cId="845039774" sldId="603"/>
            <ac:spMk id="3" creationId="{A02339A3-110A-46BC-8E54-C228DEA949BF}"/>
          </ac:spMkLst>
        </pc:spChg>
      </pc:sldChg>
      <pc:sldChg chg="del">
        <pc:chgData name="mansour alqurashi" userId="02826f69932f7275" providerId="LiveId" clId="{FF1BF1D8-D2A4-4870-AC03-319C398B75C7}" dt="2022-10-07T18:03:17.810" v="1" actId="47"/>
        <pc:sldMkLst>
          <pc:docMk/>
          <pc:sldMk cId="2206227747" sldId="604"/>
        </pc:sldMkLst>
      </pc:sldChg>
      <pc:sldChg chg="del">
        <pc:chgData name="mansour alqurashi" userId="02826f69932f7275" providerId="LiveId" clId="{FF1BF1D8-D2A4-4870-AC03-319C398B75C7}" dt="2022-10-07T18:09:55.638" v="3" actId="47"/>
        <pc:sldMkLst>
          <pc:docMk/>
          <pc:sldMk cId="1263842165" sldId="609"/>
        </pc:sldMkLst>
      </pc:sldChg>
      <pc:sldChg chg="del">
        <pc:chgData name="mansour alqurashi" userId="02826f69932f7275" providerId="LiveId" clId="{FF1BF1D8-D2A4-4870-AC03-319C398B75C7}" dt="2022-10-07T18:07:39.323" v="2" actId="47"/>
        <pc:sldMkLst>
          <pc:docMk/>
          <pc:sldMk cId="115191403" sldId="628"/>
        </pc:sldMkLst>
      </pc:sldChg>
      <pc:sldChg chg="del">
        <pc:chgData name="mansour alqurashi" userId="02826f69932f7275" providerId="LiveId" clId="{FF1BF1D8-D2A4-4870-AC03-319C398B75C7}" dt="2022-10-07T18:48:49.374" v="93" actId="47"/>
        <pc:sldMkLst>
          <pc:docMk/>
          <pc:sldMk cId="3129150339" sldId="63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1ED9F-AA1C-48B9-801F-823EFACBB507}" type="datetimeFigureOut">
              <a:rPr lang="en-GB" smtClean="0"/>
              <a:t>21/08/2024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5A0CF-45CA-4F89-A8D4-3916EA6D458C}" type="slidenum">
              <a:rPr lang="en-GB" smtClean="0"/>
              <a:t>‹#›</a:t>
            </a:fld>
            <a:endParaRPr lang="en-GB"/>
          </a:p>
        </p:txBody>
      </p:sp>
    </p:spTree>
    <p:extLst>
      <p:ext uri="{BB962C8B-B14F-4D97-AF65-F5344CB8AC3E}">
        <p14:creationId xmlns:p14="http://schemas.microsoft.com/office/powerpoint/2010/main" val="1699543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23D05EB-99C4-4A84-892F-DE83F068A5A9}"/>
              </a:ext>
            </a:extLst>
          </p:cNvPr>
          <p:cNvSpPr>
            <a:spLocks noGrp="1" noChangeArrowheads="1"/>
          </p:cNvSpPr>
          <p:nvPr>
            <p:ph type="sldNum" sz="quarter" idx="5"/>
          </p:nvPr>
        </p:nvSpPr>
        <p:spPr>
          <a:ln/>
        </p:spPr>
        <p:txBody>
          <a:bodyPr/>
          <a:lstStyle/>
          <a:p>
            <a:fld id="{B732E6A1-F863-44AC-AA89-50E4F4178120}" type="slidenum">
              <a:rPr lang="en-ZA" altLang="en-US"/>
              <a:pPr/>
              <a:t>6</a:t>
            </a:fld>
            <a:endParaRPr lang="en-ZA" altLang="en-US"/>
          </a:p>
        </p:txBody>
      </p:sp>
      <p:sp>
        <p:nvSpPr>
          <p:cNvPr id="136194" name="Rectangle 2">
            <a:extLst>
              <a:ext uri="{FF2B5EF4-FFF2-40B4-BE49-F238E27FC236}">
                <a16:creationId xmlns:a16="http://schemas.microsoft.com/office/drawing/2014/main" id="{38CB5ABD-200C-43C4-A5B5-A8899EA5E791}"/>
              </a:ext>
            </a:extLst>
          </p:cNvPr>
          <p:cNvSpPr>
            <a:spLocks noGrp="1" noRot="1" noChangeAspect="1" noChangeArrowheads="1" noTextEdit="1"/>
          </p:cNvSpPr>
          <p:nvPr>
            <p:ph type="sldImg"/>
          </p:nvPr>
        </p:nvSpPr>
        <p:spPr>
          <a:ln/>
        </p:spPr>
      </p:sp>
      <p:sp>
        <p:nvSpPr>
          <p:cNvPr id="136195" name="Rectangle 3">
            <a:extLst>
              <a:ext uri="{FF2B5EF4-FFF2-40B4-BE49-F238E27FC236}">
                <a16:creationId xmlns:a16="http://schemas.microsoft.com/office/drawing/2014/main" id="{98695418-C331-4A24-BE92-5717FF035FF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0D199B2A-3A40-4B44-B4BC-74D9271127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ea typeface="ＭＳ Ｐゴシック" panose="020B0600070205080204" pitchFamily="34" charset="-128"/>
              </a:defRPr>
            </a:lvl1pPr>
            <a:lvl2pPr marL="742950" indent="-285750">
              <a:defRPr sz="2000">
                <a:solidFill>
                  <a:srgbClr val="FF0000"/>
                </a:solidFill>
                <a:latin typeface="Arial" panose="020B0604020202020204" pitchFamily="34" charset="0"/>
                <a:ea typeface="ＭＳ Ｐゴシック" panose="020B0600070205080204" pitchFamily="34" charset="-128"/>
              </a:defRPr>
            </a:lvl2pPr>
            <a:lvl3pPr marL="1143000" indent="-228600">
              <a:defRPr sz="2000">
                <a:solidFill>
                  <a:srgbClr val="FF0000"/>
                </a:solidFill>
                <a:latin typeface="Arial" panose="020B0604020202020204" pitchFamily="34" charset="0"/>
                <a:ea typeface="ＭＳ Ｐゴシック" panose="020B0600070205080204" pitchFamily="34" charset="-128"/>
              </a:defRPr>
            </a:lvl3pPr>
            <a:lvl4pPr marL="1600200" indent="-228600">
              <a:defRPr sz="2000">
                <a:solidFill>
                  <a:srgbClr val="FF0000"/>
                </a:solidFill>
                <a:latin typeface="Arial" panose="020B0604020202020204" pitchFamily="34" charset="0"/>
                <a:ea typeface="ＭＳ Ｐゴシック" panose="020B0600070205080204" pitchFamily="34" charset="-128"/>
              </a:defRPr>
            </a:lvl4pPr>
            <a:lvl5pPr marL="2057400" indent="-228600">
              <a:defRPr sz="2000">
                <a:solidFill>
                  <a:srgbClr val="FF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0000"/>
                </a:solidFill>
                <a:latin typeface="Arial" panose="020B0604020202020204" pitchFamily="34" charset="0"/>
                <a:ea typeface="ＭＳ Ｐゴシック" panose="020B0600070205080204" pitchFamily="34" charset="-128"/>
              </a:defRPr>
            </a:lvl9pPr>
          </a:lstStyle>
          <a:p>
            <a:fld id="{200FBFB5-1DD1-4E06-8761-8420BF8869D0}" type="slidenum">
              <a:rPr lang="en-US" altLang="en-US" sz="1200">
                <a:solidFill>
                  <a:schemeClr val="tx1"/>
                </a:solidFill>
              </a:rPr>
              <a:pPr/>
              <a:t>50</a:t>
            </a:fld>
            <a:endParaRPr lang="en-US" altLang="en-US" sz="1200">
              <a:solidFill>
                <a:schemeClr val="tx1"/>
              </a:solidFill>
            </a:endParaRPr>
          </a:p>
        </p:txBody>
      </p:sp>
      <p:sp>
        <p:nvSpPr>
          <p:cNvPr id="80899" name="Rectangle 2">
            <a:extLst>
              <a:ext uri="{FF2B5EF4-FFF2-40B4-BE49-F238E27FC236}">
                <a16:creationId xmlns:a16="http://schemas.microsoft.com/office/drawing/2014/main" id="{E473BBDA-9179-4E76-A79A-38CEC7D41D8B}"/>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A0EC89C0-9D36-464E-B531-C2F739F272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The American Academy of Pediatrics’ guidelines recommend neuroimaging should not be performed as part of a routine evaluation of a child with a simple febrile seizure.  If the child has a complex febrile seizure, an EEG and CT or MRI can be helpful, but this can be performed as an outpatient.</a:t>
            </a:r>
          </a:p>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90622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F0A9022F-F1E3-46D9-BB91-CAB4B436E4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ea typeface="ＭＳ Ｐゴシック" panose="020B0600070205080204" pitchFamily="34" charset="-128"/>
              </a:defRPr>
            </a:lvl1pPr>
            <a:lvl2pPr marL="742950" indent="-285750">
              <a:defRPr sz="2000">
                <a:solidFill>
                  <a:srgbClr val="FF0000"/>
                </a:solidFill>
                <a:latin typeface="Arial" panose="020B0604020202020204" pitchFamily="34" charset="0"/>
                <a:ea typeface="ＭＳ Ｐゴシック" panose="020B0600070205080204" pitchFamily="34" charset="-128"/>
              </a:defRPr>
            </a:lvl2pPr>
            <a:lvl3pPr marL="1143000" indent="-228600">
              <a:defRPr sz="2000">
                <a:solidFill>
                  <a:srgbClr val="FF0000"/>
                </a:solidFill>
                <a:latin typeface="Arial" panose="020B0604020202020204" pitchFamily="34" charset="0"/>
                <a:ea typeface="ＭＳ Ｐゴシック" panose="020B0600070205080204" pitchFamily="34" charset="-128"/>
              </a:defRPr>
            </a:lvl3pPr>
            <a:lvl4pPr marL="1600200" indent="-228600">
              <a:defRPr sz="2000">
                <a:solidFill>
                  <a:srgbClr val="FF0000"/>
                </a:solidFill>
                <a:latin typeface="Arial" panose="020B0604020202020204" pitchFamily="34" charset="0"/>
                <a:ea typeface="ＭＳ Ｐゴシック" panose="020B0600070205080204" pitchFamily="34" charset="-128"/>
              </a:defRPr>
            </a:lvl4pPr>
            <a:lvl5pPr marL="2057400" indent="-228600">
              <a:defRPr sz="2000">
                <a:solidFill>
                  <a:srgbClr val="FF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0000"/>
                </a:solidFill>
                <a:latin typeface="Arial" panose="020B0604020202020204" pitchFamily="34" charset="0"/>
                <a:ea typeface="ＭＳ Ｐゴシック" panose="020B0600070205080204" pitchFamily="34" charset="-128"/>
              </a:defRPr>
            </a:lvl9pPr>
          </a:lstStyle>
          <a:p>
            <a:fld id="{26C0DEFF-8213-4BBD-8697-31EEFDB29440}" type="slidenum">
              <a:rPr lang="en-US" altLang="en-US" sz="1200">
                <a:solidFill>
                  <a:schemeClr val="tx1"/>
                </a:solidFill>
              </a:rPr>
              <a:pPr/>
              <a:t>13</a:t>
            </a:fld>
            <a:endParaRPr lang="en-US" altLang="en-US" sz="1200">
              <a:solidFill>
                <a:schemeClr val="tx1"/>
              </a:solidFill>
            </a:endParaRPr>
          </a:p>
        </p:txBody>
      </p:sp>
      <p:sp>
        <p:nvSpPr>
          <p:cNvPr id="134147" name="Rectangle 2">
            <a:extLst>
              <a:ext uri="{FF2B5EF4-FFF2-40B4-BE49-F238E27FC236}">
                <a16:creationId xmlns:a16="http://schemas.microsoft.com/office/drawing/2014/main" id="{C73BFD80-195B-401C-BC0F-AB3344F1D920}"/>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A28E6C06-FFA0-4518-9DAB-367F5EB59A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Seizures are classified with respect to where the abnormal neuronal activity occurs.  With generalized seizures, both hemispheres of the brain are involved and there is loss of consciousness.  Movements are tonic or clonic or a combination.  Absence seizures are also generalized. Partial seizures may be simple or complex, and involve only one hemisphere of the brain.  In complex partial seizures,</a:t>
            </a:r>
            <a:r>
              <a:rPr lang="en-US" altLang="en-US">
                <a:solidFill>
                  <a:srgbClr val="000000"/>
                </a:solidFill>
                <a:latin typeface="Arial" panose="020B0604020202020204" pitchFamily="34" charset="0"/>
                <a:ea typeface="ＭＳ Ｐゴシック" panose="020B0600070205080204" pitchFamily="34" charset="-128"/>
              </a:rPr>
              <a:t> there is altered level of consciousness, while in </a:t>
            </a:r>
            <a:r>
              <a:rPr lang="en-US" altLang="en-US">
                <a:latin typeface="Arial" panose="020B0604020202020204" pitchFamily="34" charset="0"/>
                <a:ea typeface="ＭＳ Ｐゴシック" panose="020B0600070205080204" pitchFamily="34" charset="-128"/>
              </a:rPr>
              <a:t>simple partial seizures there is NO loss of consciousness; however, there may be transient cognitive impairments.  Movements begin with a single muscle group and then spread in both complex and simple partial seizures.  The different types of symptoms that may occur include m</a:t>
            </a:r>
            <a:r>
              <a:rPr lang="en-US" altLang="en-US">
                <a:solidFill>
                  <a:srgbClr val="002060"/>
                </a:solidFill>
                <a:latin typeface="Arial" panose="020B0604020202020204" pitchFamily="34" charset="0"/>
                <a:ea typeface="ＭＳ Ｐゴシック" panose="020B0600070205080204" pitchFamily="34" charset="-128"/>
              </a:rPr>
              <a:t>otor symptoms such as - head/eye deviation, jerking, stiffening; autonomic symptoms, such as - pupillary dilatation, drooling, pallor, change in heart rate or respiratory rate, as well as somatosensory symptoms, such as smells and/or alteration of perception (for example déjà vu).</a:t>
            </a: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14584D5-842B-4389-BBB9-10740794CD1A}"/>
              </a:ext>
            </a:extLst>
          </p:cNvPr>
          <p:cNvSpPr>
            <a:spLocks noGrp="1" noChangeArrowheads="1"/>
          </p:cNvSpPr>
          <p:nvPr>
            <p:ph type="sldNum" sz="quarter" idx="5"/>
          </p:nvPr>
        </p:nvSpPr>
        <p:spPr>
          <a:ln/>
        </p:spPr>
        <p:txBody>
          <a:bodyPr/>
          <a:lstStyle/>
          <a:p>
            <a:fld id="{279141B5-A067-4D22-873E-F81E172384D6}" type="slidenum">
              <a:rPr lang="en-ZA" altLang="en-US"/>
              <a:pPr/>
              <a:t>16</a:t>
            </a:fld>
            <a:endParaRPr lang="en-ZA" altLang="en-US"/>
          </a:p>
        </p:txBody>
      </p:sp>
      <p:sp>
        <p:nvSpPr>
          <p:cNvPr id="138242" name="Rectangle 2">
            <a:extLst>
              <a:ext uri="{FF2B5EF4-FFF2-40B4-BE49-F238E27FC236}">
                <a16:creationId xmlns:a16="http://schemas.microsoft.com/office/drawing/2014/main" id="{F0C63CA2-17E0-4943-9899-1E87871FC987}"/>
              </a:ext>
            </a:extLst>
          </p:cNvPr>
          <p:cNvSpPr>
            <a:spLocks noGrp="1" noRot="1" noChangeAspect="1" noChangeArrowheads="1" noTextEdit="1"/>
          </p:cNvSpPr>
          <p:nvPr>
            <p:ph type="sldImg"/>
          </p:nvPr>
        </p:nvSpPr>
        <p:spPr>
          <a:ln/>
        </p:spPr>
      </p:sp>
      <p:sp>
        <p:nvSpPr>
          <p:cNvPr id="138243" name="Rectangle 3">
            <a:extLst>
              <a:ext uri="{FF2B5EF4-FFF2-40B4-BE49-F238E27FC236}">
                <a16:creationId xmlns:a16="http://schemas.microsoft.com/office/drawing/2014/main" id="{A6986997-A977-4800-B255-9CA2573B5BE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5A0CF-45CA-4F89-A8D4-3916EA6D458C}" type="slidenum">
              <a:rPr lang="en-GB" smtClean="0"/>
              <a:t>28</a:t>
            </a:fld>
            <a:endParaRPr lang="en-GB"/>
          </a:p>
        </p:txBody>
      </p:sp>
    </p:spTree>
    <p:extLst>
      <p:ext uri="{BB962C8B-B14F-4D97-AF65-F5344CB8AC3E}">
        <p14:creationId xmlns:p14="http://schemas.microsoft.com/office/powerpoint/2010/main" val="1292223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79372D7-26B0-4414-939A-231A6E37ADCD}"/>
              </a:ext>
            </a:extLst>
          </p:cNvPr>
          <p:cNvSpPr>
            <a:spLocks noGrp="1" noChangeArrowheads="1"/>
          </p:cNvSpPr>
          <p:nvPr>
            <p:ph type="sldNum" sz="quarter" idx="5"/>
          </p:nvPr>
        </p:nvSpPr>
        <p:spPr>
          <a:ln/>
        </p:spPr>
        <p:txBody>
          <a:bodyPr/>
          <a:lstStyle/>
          <a:p>
            <a:fld id="{8F4137E6-C6DA-473F-895F-44618BF7EC2D}" type="slidenum">
              <a:rPr lang="en-ZA" altLang="en-US"/>
              <a:pPr/>
              <a:t>29</a:t>
            </a:fld>
            <a:endParaRPr lang="en-ZA" altLang="en-US"/>
          </a:p>
        </p:txBody>
      </p:sp>
      <p:sp>
        <p:nvSpPr>
          <p:cNvPr id="146434" name="Rectangle 2">
            <a:extLst>
              <a:ext uri="{FF2B5EF4-FFF2-40B4-BE49-F238E27FC236}">
                <a16:creationId xmlns:a16="http://schemas.microsoft.com/office/drawing/2014/main" id="{1DD227F8-4190-4623-A2FF-F6C4329B5072}"/>
              </a:ext>
            </a:extLst>
          </p:cNvPr>
          <p:cNvSpPr>
            <a:spLocks noGrp="1" noRot="1" noChangeAspect="1" noChangeArrowheads="1" noTextEdit="1"/>
          </p:cNvSpPr>
          <p:nvPr>
            <p:ph type="sldImg"/>
          </p:nvPr>
        </p:nvSpPr>
        <p:spPr>
          <a:ln/>
        </p:spPr>
      </p:sp>
      <p:sp>
        <p:nvSpPr>
          <p:cNvPr id="146435" name="Rectangle 3">
            <a:extLst>
              <a:ext uri="{FF2B5EF4-FFF2-40B4-BE49-F238E27FC236}">
                <a16:creationId xmlns:a16="http://schemas.microsoft.com/office/drawing/2014/main" id="{8DCE3759-2333-4FC3-AB9F-4C228201374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46951A-5415-4E34-A8C1-9866F994CC2E}"/>
              </a:ext>
            </a:extLst>
          </p:cNvPr>
          <p:cNvSpPr>
            <a:spLocks noGrp="1" noChangeArrowheads="1"/>
          </p:cNvSpPr>
          <p:nvPr>
            <p:ph type="sldNum" sz="quarter" idx="5"/>
          </p:nvPr>
        </p:nvSpPr>
        <p:spPr>
          <a:ln/>
        </p:spPr>
        <p:txBody>
          <a:bodyPr/>
          <a:lstStyle/>
          <a:p>
            <a:fld id="{544664FD-A312-4134-B310-EEBBEAAFEDCF}" type="slidenum">
              <a:rPr lang="en-ZA" altLang="en-US"/>
              <a:pPr/>
              <a:t>30</a:t>
            </a:fld>
            <a:endParaRPr lang="en-ZA" altLang="en-US"/>
          </a:p>
        </p:txBody>
      </p:sp>
      <p:sp>
        <p:nvSpPr>
          <p:cNvPr id="143362" name="Rectangle 2">
            <a:extLst>
              <a:ext uri="{FF2B5EF4-FFF2-40B4-BE49-F238E27FC236}">
                <a16:creationId xmlns:a16="http://schemas.microsoft.com/office/drawing/2014/main" id="{5E8B3369-46A7-4AE3-8EF5-033902FE6106}"/>
              </a:ext>
            </a:extLst>
          </p:cNvPr>
          <p:cNvSpPr>
            <a:spLocks noGrp="1" noRot="1" noChangeAspect="1" noChangeArrowheads="1" noTextEdit="1"/>
          </p:cNvSpPr>
          <p:nvPr>
            <p:ph type="sldImg"/>
          </p:nvPr>
        </p:nvSpPr>
        <p:spPr>
          <a:ln/>
        </p:spPr>
      </p:sp>
      <p:sp>
        <p:nvSpPr>
          <p:cNvPr id="143363" name="Rectangle 3">
            <a:extLst>
              <a:ext uri="{FF2B5EF4-FFF2-40B4-BE49-F238E27FC236}">
                <a16:creationId xmlns:a16="http://schemas.microsoft.com/office/drawing/2014/main" id="{19C5DB32-313F-41BA-A060-553DD777012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79D0A48-5B6D-4994-AA29-323466147B60}"/>
              </a:ext>
            </a:extLst>
          </p:cNvPr>
          <p:cNvSpPr>
            <a:spLocks noGrp="1" noChangeArrowheads="1"/>
          </p:cNvSpPr>
          <p:nvPr>
            <p:ph type="sldNum" sz="quarter" idx="5"/>
          </p:nvPr>
        </p:nvSpPr>
        <p:spPr>
          <a:ln/>
        </p:spPr>
        <p:txBody>
          <a:bodyPr/>
          <a:lstStyle/>
          <a:p>
            <a:fld id="{74E8CD64-6370-4FE7-AA0F-89C3886A5C4C}" type="slidenum">
              <a:rPr lang="en-ZA" altLang="en-US"/>
              <a:pPr/>
              <a:t>31</a:t>
            </a:fld>
            <a:endParaRPr lang="en-ZA" altLang="en-US"/>
          </a:p>
        </p:txBody>
      </p:sp>
      <p:sp>
        <p:nvSpPr>
          <p:cNvPr id="144386" name="Rectangle 2">
            <a:extLst>
              <a:ext uri="{FF2B5EF4-FFF2-40B4-BE49-F238E27FC236}">
                <a16:creationId xmlns:a16="http://schemas.microsoft.com/office/drawing/2014/main" id="{BF293788-1F52-4E7F-8167-0FA6638CF9AE}"/>
              </a:ext>
            </a:extLst>
          </p:cNvPr>
          <p:cNvSpPr>
            <a:spLocks noGrp="1" noRot="1" noChangeAspect="1" noChangeArrowheads="1" noTextEdit="1"/>
          </p:cNvSpPr>
          <p:nvPr>
            <p:ph type="sldImg"/>
          </p:nvPr>
        </p:nvSpPr>
        <p:spPr>
          <a:ln/>
        </p:spPr>
      </p:sp>
      <p:sp>
        <p:nvSpPr>
          <p:cNvPr id="144387" name="Rectangle 3">
            <a:extLst>
              <a:ext uri="{FF2B5EF4-FFF2-40B4-BE49-F238E27FC236}">
                <a16:creationId xmlns:a16="http://schemas.microsoft.com/office/drawing/2014/main" id="{A50F6300-ECC3-4F83-B208-940005EECD9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a:extLst>
              <a:ext uri="{FF2B5EF4-FFF2-40B4-BE49-F238E27FC236}">
                <a16:creationId xmlns:a16="http://schemas.microsoft.com/office/drawing/2014/main" id="{1BC70EBB-6108-4DF0-B4BE-F498B9962570}"/>
              </a:ext>
            </a:extLst>
          </p:cNvPr>
          <p:cNvSpPr>
            <a:spLocks noGrp="1" noRot="1" noChangeAspect="1" noTextEdit="1"/>
          </p:cNvSpPr>
          <p:nvPr>
            <p:ph type="sldImg"/>
          </p:nvPr>
        </p:nvSpPr>
        <p:spPr>
          <a:ln/>
        </p:spPr>
      </p:sp>
      <p:sp>
        <p:nvSpPr>
          <p:cNvPr id="182275" name="Notes Placeholder 2">
            <a:extLst>
              <a:ext uri="{FF2B5EF4-FFF2-40B4-BE49-F238E27FC236}">
                <a16:creationId xmlns:a16="http://schemas.microsoft.com/office/drawing/2014/main" id="{C4AA953F-6229-4F4F-8533-DC8E1D281F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The four most common types of status epilepticus are remote symptomatic, acute symptomatic, febrile, and cryptogenic.  Each description shows identifiable causes, except for cryptogenic which has no identifiable cause.</a:t>
            </a:r>
          </a:p>
        </p:txBody>
      </p:sp>
      <p:sp>
        <p:nvSpPr>
          <p:cNvPr id="182276" name="Slide Number Placeholder 3">
            <a:extLst>
              <a:ext uri="{FF2B5EF4-FFF2-40B4-BE49-F238E27FC236}">
                <a16:creationId xmlns:a16="http://schemas.microsoft.com/office/drawing/2014/main" id="{0B0CB102-7CB4-4579-8D7C-7BD04D2C58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ea typeface="ＭＳ Ｐゴシック" panose="020B0600070205080204" pitchFamily="34" charset="-128"/>
              </a:defRPr>
            </a:lvl1pPr>
            <a:lvl2pPr marL="742950" indent="-285750">
              <a:defRPr sz="2000">
                <a:solidFill>
                  <a:srgbClr val="FF0000"/>
                </a:solidFill>
                <a:latin typeface="Arial" panose="020B0604020202020204" pitchFamily="34" charset="0"/>
                <a:ea typeface="ＭＳ Ｐゴシック" panose="020B0600070205080204" pitchFamily="34" charset="-128"/>
              </a:defRPr>
            </a:lvl2pPr>
            <a:lvl3pPr marL="1143000" indent="-228600">
              <a:defRPr sz="2000">
                <a:solidFill>
                  <a:srgbClr val="FF0000"/>
                </a:solidFill>
                <a:latin typeface="Arial" panose="020B0604020202020204" pitchFamily="34" charset="0"/>
                <a:ea typeface="ＭＳ Ｐゴシック" panose="020B0600070205080204" pitchFamily="34" charset="-128"/>
              </a:defRPr>
            </a:lvl3pPr>
            <a:lvl4pPr marL="1600200" indent="-228600">
              <a:defRPr sz="2000">
                <a:solidFill>
                  <a:srgbClr val="FF0000"/>
                </a:solidFill>
                <a:latin typeface="Arial" panose="020B0604020202020204" pitchFamily="34" charset="0"/>
                <a:ea typeface="ＭＳ Ｐゴシック" panose="020B0600070205080204" pitchFamily="34" charset="-128"/>
              </a:defRPr>
            </a:lvl4pPr>
            <a:lvl5pPr marL="2057400" indent="-228600">
              <a:defRPr sz="2000">
                <a:solidFill>
                  <a:srgbClr val="FF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0000"/>
                </a:solidFill>
                <a:latin typeface="Arial" panose="020B0604020202020204" pitchFamily="34" charset="0"/>
                <a:ea typeface="ＭＳ Ｐゴシック" panose="020B0600070205080204" pitchFamily="34" charset="-128"/>
              </a:defRPr>
            </a:lvl9pPr>
          </a:lstStyle>
          <a:p>
            <a:fld id="{099F07AD-04B0-4E11-8958-11EC7E4DFF7D}" type="slidenum">
              <a:rPr lang="en-US" altLang="en-US" sz="1200">
                <a:solidFill>
                  <a:schemeClr val="tx1"/>
                </a:solidFill>
              </a:rPr>
              <a:pPr/>
              <a:t>38</a:t>
            </a:fld>
            <a:endParaRPr lang="en-US" altLang="en-US" sz="1200">
              <a:solidFill>
                <a:schemeClr val="tx1"/>
              </a:solidFill>
            </a:endParaRPr>
          </a:p>
        </p:txBody>
      </p:sp>
    </p:spTree>
    <p:extLst>
      <p:ext uri="{BB962C8B-B14F-4D97-AF65-F5344CB8AC3E}">
        <p14:creationId xmlns:p14="http://schemas.microsoft.com/office/powerpoint/2010/main" val="788332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5A0CF-45CA-4F89-A8D4-3916EA6D458C}" type="slidenum">
              <a:rPr lang="en-GB" smtClean="0"/>
              <a:t>42</a:t>
            </a:fld>
            <a:endParaRPr lang="en-GB"/>
          </a:p>
        </p:txBody>
      </p:sp>
    </p:spTree>
    <p:extLst>
      <p:ext uri="{BB962C8B-B14F-4D97-AF65-F5344CB8AC3E}">
        <p14:creationId xmlns:p14="http://schemas.microsoft.com/office/powerpoint/2010/main" val="2661008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3A2485-8EDF-40F0-A7B8-DED0BB47F25E}" type="datetimeFigureOut">
              <a:rPr lang="en-GB" smtClean="0"/>
              <a:t>21/08/2024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2888A-728A-4167-BFB3-939EEF5203E7}"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818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3A2485-8EDF-40F0-A7B8-DED0BB47F25E}" type="datetimeFigureOut">
              <a:rPr lang="en-GB" smtClean="0"/>
              <a:t>21/08/2024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2888A-728A-4167-BFB3-939EEF5203E7}" type="slidenum">
              <a:rPr lang="en-GB" smtClean="0"/>
              <a:t>‹#›</a:t>
            </a:fld>
            <a:endParaRPr lang="en-GB"/>
          </a:p>
        </p:txBody>
      </p:sp>
    </p:spTree>
    <p:extLst>
      <p:ext uri="{BB962C8B-B14F-4D97-AF65-F5344CB8AC3E}">
        <p14:creationId xmlns:p14="http://schemas.microsoft.com/office/powerpoint/2010/main" val="4279237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3A2485-8EDF-40F0-A7B8-DED0BB47F25E}" type="datetimeFigureOut">
              <a:rPr lang="en-GB" smtClean="0"/>
              <a:t>21/08/2024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2888A-728A-4167-BFB3-939EEF5203E7}" type="slidenum">
              <a:rPr lang="en-GB" smtClean="0"/>
              <a:t>‹#›</a:t>
            </a:fld>
            <a:endParaRPr lang="en-GB"/>
          </a:p>
        </p:txBody>
      </p:sp>
    </p:spTree>
    <p:extLst>
      <p:ext uri="{BB962C8B-B14F-4D97-AF65-F5344CB8AC3E}">
        <p14:creationId xmlns:p14="http://schemas.microsoft.com/office/powerpoint/2010/main" val="3519832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3A2485-8EDF-40F0-A7B8-DED0BB47F25E}" type="datetimeFigureOut">
              <a:rPr lang="en-GB" smtClean="0"/>
              <a:t>21/08/2024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2888A-728A-4167-BFB3-939EEF5203E7}" type="slidenum">
              <a:rPr lang="en-GB" smtClean="0"/>
              <a:t>‹#›</a:t>
            </a:fld>
            <a:endParaRPr lang="en-GB"/>
          </a:p>
        </p:txBody>
      </p:sp>
    </p:spTree>
    <p:extLst>
      <p:ext uri="{BB962C8B-B14F-4D97-AF65-F5344CB8AC3E}">
        <p14:creationId xmlns:p14="http://schemas.microsoft.com/office/powerpoint/2010/main" val="2360159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3A2485-8EDF-40F0-A7B8-DED0BB47F25E}" type="datetimeFigureOut">
              <a:rPr lang="en-GB" smtClean="0"/>
              <a:t>21/08/2024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2888A-728A-4167-BFB3-939EEF5203E7}"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958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3A2485-8EDF-40F0-A7B8-DED0BB47F25E}" type="datetimeFigureOut">
              <a:rPr lang="en-GB" smtClean="0"/>
              <a:t>21/08/2024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42888A-728A-4167-BFB3-939EEF5203E7}" type="slidenum">
              <a:rPr lang="en-GB" smtClean="0"/>
              <a:t>‹#›</a:t>
            </a:fld>
            <a:endParaRPr lang="en-GB"/>
          </a:p>
        </p:txBody>
      </p:sp>
    </p:spTree>
    <p:extLst>
      <p:ext uri="{BB962C8B-B14F-4D97-AF65-F5344CB8AC3E}">
        <p14:creationId xmlns:p14="http://schemas.microsoft.com/office/powerpoint/2010/main" val="1727927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3A2485-8EDF-40F0-A7B8-DED0BB47F25E}" type="datetimeFigureOut">
              <a:rPr lang="en-GB" smtClean="0"/>
              <a:t>21/08/2024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42888A-728A-4167-BFB3-939EEF5203E7}" type="slidenum">
              <a:rPr lang="en-GB" smtClean="0"/>
              <a:t>‹#›</a:t>
            </a:fld>
            <a:endParaRPr lang="en-GB"/>
          </a:p>
        </p:txBody>
      </p:sp>
    </p:spTree>
    <p:extLst>
      <p:ext uri="{BB962C8B-B14F-4D97-AF65-F5344CB8AC3E}">
        <p14:creationId xmlns:p14="http://schemas.microsoft.com/office/powerpoint/2010/main" val="1794457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3A2485-8EDF-40F0-A7B8-DED0BB47F25E}" type="datetimeFigureOut">
              <a:rPr lang="en-GB" smtClean="0"/>
              <a:t>21/08/2024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42888A-728A-4167-BFB3-939EEF5203E7}" type="slidenum">
              <a:rPr lang="en-GB" smtClean="0"/>
              <a:t>‹#›</a:t>
            </a:fld>
            <a:endParaRPr lang="en-GB"/>
          </a:p>
        </p:txBody>
      </p:sp>
    </p:spTree>
    <p:extLst>
      <p:ext uri="{BB962C8B-B14F-4D97-AF65-F5344CB8AC3E}">
        <p14:creationId xmlns:p14="http://schemas.microsoft.com/office/powerpoint/2010/main" val="1417102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13A2485-8EDF-40F0-A7B8-DED0BB47F25E}" type="datetimeFigureOut">
              <a:rPr lang="en-GB" smtClean="0"/>
              <a:t>21/08/2024</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EC42888A-728A-4167-BFB3-939EEF5203E7}" type="slidenum">
              <a:rPr lang="en-GB" smtClean="0"/>
              <a:t>‹#›</a:t>
            </a:fld>
            <a:endParaRPr lang="en-GB"/>
          </a:p>
        </p:txBody>
      </p:sp>
    </p:spTree>
    <p:extLst>
      <p:ext uri="{BB962C8B-B14F-4D97-AF65-F5344CB8AC3E}">
        <p14:creationId xmlns:p14="http://schemas.microsoft.com/office/powerpoint/2010/main" val="1671540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13A2485-8EDF-40F0-A7B8-DED0BB47F25E}" type="datetimeFigureOut">
              <a:rPr lang="en-GB" smtClean="0"/>
              <a:t>21/08/2024</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C42888A-728A-4167-BFB3-939EEF5203E7}" type="slidenum">
              <a:rPr lang="en-GB" smtClean="0"/>
              <a:t>‹#›</a:t>
            </a:fld>
            <a:endParaRPr lang="en-GB"/>
          </a:p>
        </p:txBody>
      </p:sp>
    </p:spTree>
    <p:extLst>
      <p:ext uri="{BB962C8B-B14F-4D97-AF65-F5344CB8AC3E}">
        <p14:creationId xmlns:p14="http://schemas.microsoft.com/office/powerpoint/2010/main" val="4176826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3A2485-8EDF-40F0-A7B8-DED0BB47F25E}" type="datetimeFigureOut">
              <a:rPr lang="en-GB" smtClean="0"/>
              <a:t>21/08/2024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42888A-728A-4167-BFB3-939EEF5203E7}" type="slidenum">
              <a:rPr lang="en-GB" smtClean="0"/>
              <a:t>‹#›</a:t>
            </a:fld>
            <a:endParaRPr lang="en-GB"/>
          </a:p>
        </p:txBody>
      </p:sp>
    </p:spTree>
    <p:extLst>
      <p:ext uri="{BB962C8B-B14F-4D97-AF65-F5344CB8AC3E}">
        <p14:creationId xmlns:p14="http://schemas.microsoft.com/office/powerpoint/2010/main" val="1089809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13A2485-8EDF-40F0-A7B8-DED0BB47F25E}" type="datetimeFigureOut">
              <a:rPr lang="en-GB" smtClean="0"/>
              <a:t>21/08/2024</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C42888A-728A-4167-BFB3-939EEF5203E7}"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48775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medical-dictionary.thefreedictionary.com/Psychogenic+seizure" TargetMode="External"/><Relationship Id="rId2" Type="http://schemas.openxmlformats.org/officeDocument/2006/relationships/hyperlink" Target="http://medical-dictionary.thefreedictionary.com/myoclonus" TargetMode="External"/><Relationship Id="rId1" Type="http://schemas.openxmlformats.org/officeDocument/2006/relationships/slideLayout" Target="../slideLayouts/slideLayout4.xml"/><Relationship Id="rId4" Type="http://schemas.openxmlformats.org/officeDocument/2006/relationships/hyperlink" Target="http://medical-dictionary.thefreedictionary.com/Transient+Ischemic+Attac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uptodate.com/contents/lorazepam-pediatric-drug-information?search=febrile%20seizure&amp;topicRef=96573&amp;source=see_link" TargetMode="External"/><Relationship Id="rId2" Type="http://schemas.openxmlformats.org/officeDocument/2006/relationships/slide" Target="slide49.xml"/><Relationship Id="rId1" Type="http://schemas.openxmlformats.org/officeDocument/2006/relationships/slideLayout" Target="../slideLayouts/slideLayout2.xml"/><Relationship Id="rId4" Type="http://schemas.openxmlformats.org/officeDocument/2006/relationships/hyperlink" Target="https://www.uptodate.com/contents/midazolam-pediatric-drug-information?search=febrile%20seizure&amp;topicRef=96573&amp;source=see_link"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uptodate.com/contents/phenobarbital-pediatric-drug-information?search=febrile%20seizure&amp;topicRef=96573&amp;source=see_link"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Graphic 6" descr="Brain">
            <a:extLst>
              <a:ext uri="{FF2B5EF4-FFF2-40B4-BE49-F238E27FC236}">
                <a16:creationId xmlns:a16="http://schemas.microsoft.com/office/drawing/2014/main" id="{3D950F2F-F05B-4EB9-A108-6A28FD032E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28703" y="1562546"/>
            <a:ext cx="3750954" cy="3750954"/>
          </a:xfrm>
          <a:prstGeom prst="rect">
            <a:avLst/>
          </a:prstGeom>
        </p:spPr>
      </p:pic>
      <p:sp>
        <p:nvSpPr>
          <p:cNvPr id="2" name="Title 1">
            <a:extLst>
              <a:ext uri="{FF2B5EF4-FFF2-40B4-BE49-F238E27FC236}">
                <a16:creationId xmlns:a16="http://schemas.microsoft.com/office/drawing/2014/main" id="{CCEF1DC4-1F96-48D5-AC34-9598025BF53E}"/>
              </a:ext>
            </a:extLst>
          </p:cNvPr>
          <p:cNvSpPr>
            <a:spLocks noGrp="1"/>
          </p:cNvSpPr>
          <p:nvPr>
            <p:ph type="ctrTitle"/>
          </p:nvPr>
        </p:nvSpPr>
        <p:spPr>
          <a:xfrm>
            <a:off x="1064552" y="1317409"/>
            <a:ext cx="5716338" cy="3042706"/>
          </a:xfrm>
        </p:spPr>
        <p:txBody>
          <a:bodyPr>
            <a:normAutofit/>
          </a:bodyPr>
          <a:lstStyle/>
          <a:p>
            <a:br>
              <a:rPr lang="en-GB" sz="5600" b="0" i="0" u="none" strike="noStrike" baseline="0" dirty="0">
                <a:latin typeface="Bangla MN" pitchFamily="2" charset="0"/>
                <a:cs typeface="Bangla MN" pitchFamily="2" charset="0"/>
              </a:rPr>
            </a:br>
            <a:br>
              <a:rPr lang="en-GB" sz="5600" b="0" i="0" u="none" strike="noStrike" baseline="0" dirty="0">
                <a:latin typeface="Bangla MN" pitchFamily="2" charset="0"/>
                <a:cs typeface="Bangla MN" pitchFamily="2" charset="0"/>
              </a:rPr>
            </a:br>
            <a:r>
              <a:rPr lang="en-GB" sz="5600" b="0" i="0" u="none" strike="noStrike" baseline="0" dirty="0">
                <a:latin typeface="Bangla MN" pitchFamily="2" charset="0"/>
                <a:cs typeface="Bangla MN" pitchFamily="2" charset="0"/>
              </a:rPr>
              <a:t> </a:t>
            </a:r>
            <a:r>
              <a:rPr lang="en-US" altLang="en-US" sz="5600" dirty="0">
                <a:latin typeface="Bangla MN" pitchFamily="2" charset="0"/>
                <a:ea typeface="ＭＳ Ｐゴシック" pitchFamily="34" charset="-128"/>
                <a:cs typeface="Bangla MN" pitchFamily="2" charset="0"/>
              </a:rPr>
              <a:t>Pediatric Seizures</a:t>
            </a:r>
            <a:endParaRPr lang="en-GB" sz="5600" dirty="0">
              <a:latin typeface="Bangla MN" pitchFamily="2" charset="0"/>
              <a:cs typeface="Bangla MN" pitchFamily="2" charset="0"/>
            </a:endParaRPr>
          </a:p>
        </p:txBody>
      </p:sp>
      <p:sp>
        <p:nvSpPr>
          <p:cNvPr id="3" name="Subtitle 2">
            <a:extLst>
              <a:ext uri="{FF2B5EF4-FFF2-40B4-BE49-F238E27FC236}">
                <a16:creationId xmlns:a16="http://schemas.microsoft.com/office/drawing/2014/main" id="{590EB46F-07A3-424B-84FB-3819ADEF1E9E}"/>
              </a:ext>
            </a:extLst>
          </p:cNvPr>
          <p:cNvSpPr>
            <a:spLocks noGrp="1"/>
          </p:cNvSpPr>
          <p:nvPr>
            <p:ph type="subTitle" idx="1"/>
          </p:nvPr>
        </p:nvSpPr>
        <p:spPr>
          <a:xfrm>
            <a:off x="1317386" y="4682062"/>
            <a:ext cx="5355264" cy="950253"/>
          </a:xfrm>
        </p:spPr>
        <p:txBody>
          <a:bodyPr>
            <a:normAutofit/>
          </a:bodyPr>
          <a:lstStyle/>
          <a:p>
            <a:r>
              <a:rPr lang="en-GB" dirty="0"/>
              <a:t>Dr Mansour alqurashi</a:t>
            </a:r>
          </a:p>
        </p:txBody>
      </p:sp>
    </p:spTree>
    <p:extLst>
      <p:ext uri="{BB962C8B-B14F-4D97-AF65-F5344CB8AC3E}">
        <p14:creationId xmlns:p14="http://schemas.microsoft.com/office/powerpoint/2010/main" val="3872280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C1BFEE-8A1D-4885-A454-C7B2F104BEC1}"/>
              </a:ext>
            </a:extLst>
          </p:cNvPr>
          <p:cNvSpPr>
            <a:spLocks noGrp="1"/>
          </p:cNvSpPr>
          <p:nvPr>
            <p:ph type="title"/>
          </p:nvPr>
        </p:nvSpPr>
        <p:spPr>
          <a:xfrm>
            <a:off x="1097280" y="286604"/>
            <a:ext cx="10058400" cy="702302"/>
          </a:xfrm>
        </p:spPr>
        <p:txBody>
          <a:bodyPr>
            <a:normAutofit/>
          </a:bodyPr>
          <a:lstStyle/>
          <a:p>
            <a:r>
              <a:rPr lang="en-US" altLang="en-US" sz="3200" dirty="0">
                <a:latin typeface="Bangla MN" pitchFamily="2" charset="0"/>
                <a:ea typeface="ＭＳ Ｐゴシック" pitchFamily="34" charset="-128"/>
                <a:cs typeface="Bangla MN" pitchFamily="2" charset="0"/>
              </a:rPr>
              <a:t>Events That Mimic Seizures</a:t>
            </a:r>
            <a:endParaRPr lang="en-GB" sz="3200" dirty="0">
              <a:latin typeface="Bangla MN" pitchFamily="2" charset="0"/>
              <a:cs typeface="Bangla MN" pitchFamily="2" charset="0"/>
            </a:endParaRPr>
          </a:p>
        </p:txBody>
      </p:sp>
      <p:sp>
        <p:nvSpPr>
          <p:cNvPr id="5" name="Content Placeholder 4">
            <a:extLst>
              <a:ext uri="{FF2B5EF4-FFF2-40B4-BE49-F238E27FC236}">
                <a16:creationId xmlns:a16="http://schemas.microsoft.com/office/drawing/2014/main" id="{D7D99657-1A6B-41B6-B280-F52FC57D5B02}"/>
              </a:ext>
            </a:extLst>
          </p:cNvPr>
          <p:cNvSpPr>
            <a:spLocks noGrp="1"/>
          </p:cNvSpPr>
          <p:nvPr>
            <p:ph sz="half" idx="1"/>
          </p:nvPr>
        </p:nvSpPr>
        <p:spPr>
          <a:xfrm>
            <a:off x="0" y="1845734"/>
            <a:ext cx="6035039" cy="4023360"/>
          </a:xfrm>
        </p:spPr>
        <p:txBody>
          <a:bodyPr>
            <a:normAutofit/>
          </a:bodyPr>
          <a:lstStyle/>
          <a:p>
            <a:pPr marL="274320" eaLnBrk="1" fontAlgn="auto" hangingPunct="1">
              <a:spcAft>
                <a:spcPts val="0"/>
              </a:spcAft>
              <a:buFont typeface="Wingdings" pitchFamily="2" charset="2"/>
              <a:buChar char="§"/>
              <a:defRPr/>
            </a:pPr>
            <a:r>
              <a:rPr kumimoji="1" lang="en-US" altLang="en-US" sz="2800" dirty="0">
                <a:latin typeface="Calibri" panose="020F0502020204030204" pitchFamily="34" charset="0"/>
                <a:ea typeface="ＭＳ Ｐゴシック" pitchFamily="34" charset="-128"/>
                <a:cs typeface="Calibri" panose="020F0502020204030204" pitchFamily="34" charset="0"/>
              </a:rPr>
              <a:t>Apnea</a:t>
            </a:r>
          </a:p>
          <a:p>
            <a:pPr marL="274320" eaLnBrk="1" fontAlgn="auto" hangingPunct="1">
              <a:spcAft>
                <a:spcPts val="0"/>
              </a:spcAft>
              <a:buFont typeface="Wingdings" pitchFamily="2" charset="2"/>
              <a:buChar char="§"/>
              <a:defRPr/>
            </a:pPr>
            <a:r>
              <a:rPr kumimoji="1" lang="en-US" altLang="en-US" sz="2800" dirty="0">
                <a:latin typeface="Calibri" panose="020F0502020204030204" pitchFamily="34" charset="0"/>
                <a:ea typeface="ＭＳ Ｐゴシック" pitchFamily="34" charset="-128"/>
                <a:cs typeface="Calibri" panose="020F0502020204030204" pitchFamily="34" charset="0"/>
              </a:rPr>
              <a:t>Breath Holding spells</a:t>
            </a:r>
          </a:p>
          <a:p>
            <a:pPr marL="274320" eaLnBrk="1" fontAlgn="auto" hangingPunct="1">
              <a:spcAft>
                <a:spcPts val="0"/>
              </a:spcAft>
              <a:buFont typeface="Wingdings" pitchFamily="2" charset="2"/>
              <a:buChar char="§"/>
              <a:defRPr/>
            </a:pPr>
            <a:r>
              <a:rPr kumimoji="1" lang="en-US" altLang="en-US" sz="2800" dirty="0">
                <a:latin typeface="Calibri" panose="020F0502020204030204" pitchFamily="34" charset="0"/>
                <a:ea typeface="ＭＳ Ｐゴシック" pitchFamily="34" charset="-128"/>
                <a:cs typeface="Calibri" panose="020F0502020204030204" pitchFamily="34" charset="0"/>
              </a:rPr>
              <a:t>Dizziness</a:t>
            </a:r>
          </a:p>
          <a:p>
            <a:pPr marL="274320" eaLnBrk="1" fontAlgn="auto" hangingPunct="1">
              <a:spcAft>
                <a:spcPts val="0"/>
              </a:spcAft>
              <a:buFont typeface="Wingdings" pitchFamily="2" charset="2"/>
              <a:buChar char="§"/>
              <a:defRPr/>
            </a:pPr>
            <a:r>
              <a:rPr kumimoji="1" lang="en-US" altLang="en-US" sz="2800" u="sng" dirty="0">
                <a:latin typeface="Calibri" panose="020F0502020204030204" pitchFamily="34" charset="0"/>
                <a:ea typeface="ＭＳ Ｐゴシック" pitchFamily="34" charset="-128"/>
                <a:cs typeface="Calibri" panose="020F0502020204030204" pitchFamily="34" charset="0"/>
                <a:hlinkClick r:id="rId2">
                  <a:extLst>
                    <a:ext uri="{A12FA001-AC4F-418D-AE19-62706E023703}">
                      <ahyp:hlinkClr xmlns:ahyp="http://schemas.microsoft.com/office/drawing/2018/hyperlinkcolor" val="tx"/>
                    </a:ext>
                  </a:extLst>
                </a:hlinkClick>
              </a:rPr>
              <a:t>Myoclonus</a:t>
            </a:r>
            <a:endParaRPr kumimoji="1" lang="en-US" altLang="en-US" sz="2800" u="sng" dirty="0">
              <a:latin typeface="Calibri" panose="020F0502020204030204" pitchFamily="34" charset="0"/>
              <a:ea typeface="ＭＳ Ｐゴシック" pitchFamily="34" charset="-128"/>
              <a:cs typeface="Calibri" panose="020F0502020204030204" pitchFamily="34" charset="0"/>
            </a:endParaRPr>
          </a:p>
          <a:p>
            <a:pPr marL="274320" eaLnBrk="1" fontAlgn="auto" hangingPunct="1">
              <a:spcAft>
                <a:spcPts val="0"/>
              </a:spcAft>
              <a:buFont typeface="Wingdings" pitchFamily="2" charset="2"/>
              <a:buChar char="§"/>
              <a:defRPr/>
            </a:pPr>
            <a:r>
              <a:rPr kumimoji="1" lang="en-US" altLang="en-US" sz="2800" u="sng" dirty="0">
                <a:latin typeface="Calibri" panose="020F0502020204030204" pitchFamily="34" charset="0"/>
                <a:ea typeface="ＭＳ Ｐゴシック" pitchFamily="34" charset="-128"/>
                <a:cs typeface="Calibri" panose="020F0502020204030204" pitchFamily="34" charset="0"/>
                <a:hlinkClick r:id="rId3">
                  <a:extLst>
                    <a:ext uri="{A12FA001-AC4F-418D-AE19-62706E023703}">
                      <ahyp:hlinkClr xmlns:ahyp="http://schemas.microsoft.com/office/drawing/2018/hyperlinkcolor" val="tx"/>
                    </a:ext>
                  </a:extLst>
                </a:hlinkClick>
              </a:rPr>
              <a:t>Psychogenic Seizures</a:t>
            </a:r>
            <a:r>
              <a:rPr kumimoji="1" lang="en-US" altLang="en-US" sz="2800" u="sng" dirty="0">
                <a:latin typeface="Calibri" panose="020F0502020204030204" pitchFamily="34" charset="0"/>
                <a:ea typeface="ＭＳ Ｐゴシック" pitchFamily="34" charset="-128"/>
                <a:cs typeface="Calibri" panose="020F0502020204030204" pitchFamily="34" charset="0"/>
              </a:rPr>
              <a:t>/Pseudo seizures</a:t>
            </a:r>
          </a:p>
          <a:p>
            <a:pPr marL="274320" eaLnBrk="1" fontAlgn="auto" hangingPunct="1">
              <a:spcAft>
                <a:spcPts val="0"/>
              </a:spcAft>
              <a:buFont typeface="Wingdings" pitchFamily="2" charset="2"/>
              <a:buChar char="§"/>
              <a:defRPr/>
            </a:pPr>
            <a:r>
              <a:rPr lang="en-GB" sz="2800" i="0" dirty="0">
                <a:effectLst/>
                <a:latin typeface="Calibri" panose="020F0502020204030204" pitchFamily="34" charset="0"/>
                <a:cs typeface="Calibri" panose="020F0502020204030204" pitchFamily="34" charset="0"/>
              </a:rPr>
              <a:t>Benign neonatal sleep myoclonus.</a:t>
            </a:r>
          </a:p>
          <a:p>
            <a:pPr marL="274320" eaLnBrk="1" fontAlgn="auto" hangingPunct="1">
              <a:spcAft>
                <a:spcPts val="0"/>
              </a:spcAft>
              <a:buFont typeface="Wingdings" pitchFamily="2" charset="2"/>
              <a:buChar char="§"/>
              <a:defRPr/>
            </a:pPr>
            <a:r>
              <a:rPr kumimoji="1" lang="en-GB" altLang="en-US" sz="2800" dirty="0">
                <a:latin typeface="Calibri" panose="020F0502020204030204" pitchFamily="34" charset="0"/>
                <a:ea typeface="ＭＳ Ｐゴシック" pitchFamily="34" charset="-128"/>
                <a:cs typeface="Calibri" panose="020F0502020204030204" pitchFamily="34" charset="0"/>
              </a:rPr>
              <a:t>Night terror </a:t>
            </a:r>
            <a:r>
              <a:rPr lang="en-US" sz="2400" b="0" i="0" dirty="0">
                <a:solidFill>
                  <a:srgbClr val="4D5156"/>
                </a:solidFill>
                <a:effectLst/>
                <a:highlight>
                  <a:srgbClr val="FFFFFF"/>
                </a:highlight>
                <a:latin typeface="Arial" panose="020B0604020202020204" pitchFamily="34" charset="0"/>
              </a:rPr>
              <a:t> 2–3 hours after a child falls asleep. (non-REM)</a:t>
            </a:r>
            <a:endParaRPr kumimoji="1" lang="en-US" altLang="en-US" sz="2800" dirty="0">
              <a:latin typeface="Calibri" panose="020F0502020204030204" pitchFamily="34" charset="0"/>
              <a:ea typeface="ＭＳ Ｐゴシック" pitchFamily="34" charset="-128"/>
              <a:cs typeface="Calibri" panose="020F0502020204030204" pitchFamily="34" charset="0"/>
            </a:endParaRPr>
          </a:p>
          <a:p>
            <a:pPr marL="0" indent="0">
              <a:buNone/>
            </a:pPr>
            <a:endParaRPr lang="en-GB"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DA97EFE4-484C-4D01-88FD-A3E358BAC433}"/>
              </a:ext>
            </a:extLst>
          </p:cNvPr>
          <p:cNvSpPr>
            <a:spLocks noGrp="1"/>
          </p:cNvSpPr>
          <p:nvPr>
            <p:ph sz="half" idx="2"/>
          </p:nvPr>
        </p:nvSpPr>
        <p:spPr/>
        <p:txBody>
          <a:bodyPr vert="horz" lIns="91440" tIns="45720" rIns="91440" bIns="45720" rtlCol="0">
            <a:normAutofit/>
          </a:bodyPr>
          <a:lstStyle/>
          <a:p>
            <a:pPr marL="274320">
              <a:buFont typeface="Wingdings" pitchFamily="2" charset="2"/>
              <a:buChar char="§"/>
            </a:pPr>
            <a:r>
              <a:rPr kumimoji="1" lang="en-US" altLang="en-US" sz="2800" dirty="0">
                <a:latin typeface="Calibri" panose="020F0502020204030204" pitchFamily="34" charset="0"/>
                <a:ea typeface="ＭＳ Ｐゴシック" pitchFamily="34" charset="-128"/>
                <a:cs typeface="Calibri" panose="020F0502020204030204" pitchFamily="34" charset="0"/>
              </a:rPr>
              <a:t>Rigors</a:t>
            </a:r>
          </a:p>
          <a:p>
            <a:pPr marL="274320">
              <a:buFont typeface="Wingdings" pitchFamily="2" charset="2"/>
              <a:buChar char="§"/>
            </a:pPr>
            <a:r>
              <a:rPr kumimoji="1" lang="en-US" altLang="en-US" sz="2800" dirty="0">
                <a:latin typeface="Calibri" panose="020F0502020204030204" pitchFamily="34" charset="0"/>
                <a:ea typeface="ＭＳ Ｐゴシック" pitchFamily="34" charset="-128"/>
                <a:cs typeface="Calibri" panose="020F0502020204030204" pitchFamily="34" charset="0"/>
              </a:rPr>
              <a:t>Shuddering attacks</a:t>
            </a:r>
          </a:p>
          <a:p>
            <a:pPr marL="274320">
              <a:buFont typeface="Wingdings" pitchFamily="2" charset="2"/>
              <a:buChar char="§"/>
            </a:pPr>
            <a:r>
              <a:rPr kumimoji="1" lang="en-US" altLang="en-US" sz="2800" dirty="0">
                <a:latin typeface="Calibri" panose="020F0502020204030204" pitchFamily="34" charset="0"/>
                <a:ea typeface="ＭＳ Ｐゴシック" pitchFamily="34" charset="-128"/>
                <a:cs typeface="Calibri" panose="020F0502020204030204" pitchFamily="34" charset="0"/>
              </a:rPr>
              <a:t>Jitteriness</a:t>
            </a:r>
          </a:p>
          <a:p>
            <a:pPr marL="274320">
              <a:buFont typeface="Wingdings" pitchFamily="2" charset="2"/>
              <a:buChar char="§"/>
            </a:pPr>
            <a:r>
              <a:rPr kumimoji="1" lang="en-US" altLang="en-US" sz="2800" dirty="0">
                <a:latin typeface="Calibri" panose="020F0502020204030204" pitchFamily="34" charset="0"/>
                <a:ea typeface="ＭＳ Ｐゴシック" pitchFamily="34" charset="-128"/>
                <a:cs typeface="Calibri" panose="020F0502020204030204" pitchFamily="34" charset="0"/>
              </a:rPr>
              <a:t>Syncope</a:t>
            </a:r>
          </a:p>
          <a:p>
            <a:pPr marL="274320">
              <a:buFont typeface="Wingdings" pitchFamily="2" charset="2"/>
              <a:buChar char="§"/>
            </a:pPr>
            <a:r>
              <a:rPr kumimoji="1" lang="en-US" altLang="en-US" sz="2800" dirty="0">
                <a:latin typeface="Calibri" panose="020F0502020204030204" pitchFamily="34" charset="0"/>
                <a:ea typeface="ＭＳ Ｐゴシック" pitchFamily="34" charset="-128"/>
                <a:cs typeface="Calibri" panose="020F0502020204030204" pitchFamily="34" charset="0"/>
              </a:rPr>
              <a:t>Tics</a:t>
            </a:r>
          </a:p>
          <a:p>
            <a:pPr marL="274320">
              <a:buFont typeface="Wingdings" pitchFamily="2" charset="2"/>
              <a:buChar char="§"/>
            </a:pPr>
            <a:r>
              <a:rPr lang="en-GB" sz="2400" b="0" i="0" u="none" strike="noStrike" baseline="0" dirty="0">
                <a:latin typeface="Calibri" panose="020F0502020204030204" pitchFamily="34" charset="0"/>
                <a:cs typeface="Calibri" panose="020F0502020204030204" pitchFamily="34" charset="0"/>
              </a:rPr>
              <a:t>Dystonia</a:t>
            </a:r>
            <a:endParaRPr kumimoji="1" lang="en-US" altLang="en-US" sz="2400" dirty="0">
              <a:latin typeface="Calibri" panose="020F0502020204030204" pitchFamily="34" charset="0"/>
              <a:ea typeface="ＭＳ Ｐゴシック" pitchFamily="34" charset="-128"/>
              <a:cs typeface="Calibri" panose="020F0502020204030204" pitchFamily="34" charset="0"/>
            </a:endParaRPr>
          </a:p>
          <a:p>
            <a:pPr marL="274320">
              <a:buFont typeface="Wingdings" pitchFamily="2" charset="2"/>
              <a:buChar char="§"/>
            </a:pPr>
            <a:r>
              <a:rPr kumimoji="1" lang="en-US" altLang="en-US" sz="2800" u="sng" dirty="0">
                <a:latin typeface="Calibri" panose="020F0502020204030204" pitchFamily="34" charset="0"/>
                <a:ea typeface="ＭＳ Ｐゴシック" pitchFamily="34" charset="-128"/>
                <a:cs typeface="Calibri" panose="020F0502020204030204" pitchFamily="34" charset="0"/>
                <a:hlinkClick r:id="rId4">
                  <a:extLst>
                    <a:ext uri="{A12FA001-AC4F-418D-AE19-62706E023703}">
                      <ahyp:hlinkClr xmlns:ahyp="http://schemas.microsoft.com/office/drawing/2018/hyperlinkcolor" val="tx"/>
                    </a:ext>
                  </a:extLst>
                </a:hlinkClick>
              </a:rPr>
              <a:t>Transient Ischemic Attacks</a:t>
            </a:r>
            <a:endParaRPr kumimoji="1" lang="en-US" altLang="en-US" sz="2800" u="sng" dirty="0">
              <a:latin typeface="Calibri" panose="020F0502020204030204" pitchFamily="34" charset="0"/>
              <a:ea typeface="ＭＳ Ｐゴシック" pitchFamily="34" charset="-128"/>
              <a:cs typeface="Calibri" panose="020F0502020204030204" pitchFamily="34" charset="0"/>
            </a:endParaRPr>
          </a:p>
          <a:p>
            <a:pPr marL="274320">
              <a:buFont typeface="Wingdings" pitchFamily="2" charset="2"/>
              <a:buChar char="§"/>
            </a:pPr>
            <a:endParaRPr kumimoji="1" lang="en-GB" dirty="0">
              <a:latin typeface="Calibri" panose="020F0502020204030204" pitchFamily="34" charset="0"/>
              <a:ea typeface="ＭＳ Ｐゴシック" pitchFamily="34" charset="-128"/>
              <a:cs typeface="Calibri" panose="020F0502020204030204" pitchFamily="34" charset="0"/>
            </a:endParaRPr>
          </a:p>
        </p:txBody>
      </p:sp>
    </p:spTree>
    <p:extLst>
      <p:ext uri="{BB962C8B-B14F-4D97-AF65-F5344CB8AC3E}">
        <p14:creationId xmlns:p14="http://schemas.microsoft.com/office/powerpoint/2010/main" val="3197686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6BFB5D-2635-4E3E-9202-3B741ADB2FE4}"/>
              </a:ext>
            </a:extLst>
          </p:cNvPr>
          <p:cNvSpPr>
            <a:spLocks noGrp="1"/>
          </p:cNvSpPr>
          <p:nvPr>
            <p:ph type="title"/>
          </p:nvPr>
        </p:nvSpPr>
        <p:spPr/>
        <p:txBody>
          <a:bodyPr/>
          <a:lstStyle/>
          <a:p>
            <a:endParaRPr lang="en-GB"/>
          </a:p>
        </p:txBody>
      </p:sp>
      <p:graphicFrame>
        <p:nvGraphicFramePr>
          <p:cNvPr id="7" name="Table 7">
            <a:extLst>
              <a:ext uri="{FF2B5EF4-FFF2-40B4-BE49-F238E27FC236}">
                <a16:creationId xmlns:a16="http://schemas.microsoft.com/office/drawing/2014/main" id="{119EC391-732F-440F-BEF6-0B96A40D93F8}"/>
              </a:ext>
            </a:extLst>
          </p:cNvPr>
          <p:cNvGraphicFramePr>
            <a:graphicFrameLocks noGrp="1"/>
          </p:cNvGraphicFramePr>
          <p:nvPr>
            <p:ph idx="1"/>
            <p:extLst>
              <p:ext uri="{D42A27DB-BD31-4B8C-83A1-F6EECF244321}">
                <p14:modId xmlns:p14="http://schemas.microsoft.com/office/powerpoint/2010/main" val="1734691283"/>
              </p:ext>
            </p:extLst>
          </p:nvPr>
        </p:nvGraphicFramePr>
        <p:xfrm>
          <a:off x="2473375" y="161365"/>
          <a:ext cx="7210270" cy="6253423"/>
        </p:xfrm>
        <a:graphic>
          <a:graphicData uri="http://schemas.openxmlformats.org/drawingml/2006/table">
            <a:tbl>
              <a:tblPr firstRow="1" bandRow="1">
                <a:tableStyleId>{7DF18680-E054-41AD-8BC1-D1AEF772440D}</a:tableStyleId>
              </a:tblPr>
              <a:tblGrid>
                <a:gridCol w="2248525">
                  <a:extLst>
                    <a:ext uri="{9D8B030D-6E8A-4147-A177-3AD203B41FA5}">
                      <a16:colId xmlns:a16="http://schemas.microsoft.com/office/drawing/2014/main" val="2258014774"/>
                    </a:ext>
                  </a:extLst>
                </a:gridCol>
                <a:gridCol w="2413417">
                  <a:extLst>
                    <a:ext uri="{9D8B030D-6E8A-4147-A177-3AD203B41FA5}">
                      <a16:colId xmlns:a16="http://schemas.microsoft.com/office/drawing/2014/main" val="1419153404"/>
                    </a:ext>
                  </a:extLst>
                </a:gridCol>
                <a:gridCol w="2548328">
                  <a:extLst>
                    <a:ext uri="{9D8B030D-6E8A-4147-A177-3AD203B41FA5}">
                      <a16:colId xmlns:a16="http://schemas.microsoft.com/office/drawing/2014/main" val="4198127001"/>
                    </a:ext>
                  </a:extLst>
                </a:gridCol>
              </a:tblGrid>
              <a:tr h="568493">
                <a:tc>
                  <a:txBody>
                    <a:bodyPr/>
                    <a:lstStyle/>
                    <a:p>
                      <a:pPr algn="ctr"/>
                      <a:endParaRPr lang="en-GB" sz="1400" dirty="0"/>
                    </a:p>
                  </a:txBody>
                  <a:tcPr/>
                </a:tc>
                <a:tc>
                  <a:txBody>
                    <a:bodyPr/>
                    <a:lstStyle/>
                    <a:p>
                      <a:pPr algn="ctr"/>
                      <a:r>
                        <a:rPr lang="en-GB" sz="1400" u="none" strike="noStrike" kern="1200" baseline="0" dirty="0"/>
                        <a:t>Epilepsy	</a:t>
                      </a:r>
                    </a:p>
                    <a:p>
                      <a:pPr algn="ctr"/>
                      <a:endParaRPr lang="en-GB" sz="1400" dirty="0"/>
                    </a:p>
                  </a:txBody>
                  <a:tcPr/>
                </a:tc>
                <a:tc>
                  <a:txBody>
                    <a:bodyPr/>
                    <a:lstStyle/>
                    <a:p>
                      <a:pPr algn="ctr"/>
                      <a:r>
                        <a:rPr lang="en-GB" sz="1400" u="none" strike="noStrike" kern="1200" baseline="0" dirty="0"/>
                        <a:t>Syncope	</a:t>
                      </a:r>
                    </a:p>
                    <a:p>
                      <a:pPr algn="ctr"/>
                      <a:endParaRPr lang="en-GB" sz="1400" dirty="0"/>
                    </a:p>
                  </a:txBody>
                  <a:tcPr/>
                </a:tc>
                <a:extLst>
                  <a:ext uri="{0D108BD9-81ED-4DB2-BD59-A6C34878D82A}">
                    <a16:rowId xmlns:a16="http://schemas.microsoft.com/office/drawing/2014/main" val="2149237840"/>
                  </a:ext>
                </a:extLst>
              </a:tr>
              <a:tr h="568493">
                <a:tc>
                  <a:txBody>
                    <a:bodyPr/>
                    <a:lstStyle/>
                    <a:p>
                      <a:pPr algn="l"/>
                      <a:r>
                        <a:rPr lang="en-GB" sz="1400" u="none" strike="noStrike" kern="1200" baseline="0" dirty="0"/>
                        <a:t>Precipitating factors	</a:t>
                      </a:r>
                    </a:p>
                    <a:p>
                      <a:pPr algn="l"/>
                      <a:endParaRPr lang="en-GB" sz="1400" dirty="0"/>
                    </a:p>
                  </a:txBody>
                  <a:tcPr/>
                </a:tc>
                <a:tc>
                  <a:txBody>
                    <a:bodyPr/>
                    <a:lstStyle/>
                    <a:p>
                      <a:pPr algn="ctr"/>
                      <a:r>
                        <a:rPr lang="en-GB" sz="1400" u="none" strike="noStrike" kern="1200" baseline="0" dirty="0"/>
                        <a:t>Rare</a:t>
                      </a:r>
                    </a:p>
                  </a:txBody>
                  <a:tcPr/>
                </a:tc>
                <a:tc>
                  <a:txBody>
                    <a:bodyPr/>
                    <a:lstStyle/>
                    <a:p>
                      <a:pPr algn="ctr"/>
                      <a:r>
                        <a:rPr lang="en-GB" sz="1400" u="none" strike="noStrike" kern="1200" baseline="0" dirty="0"/>
                        <a:t>Common	</a:t>
                      </a:r>
                    </a:p>
                    <a:p>
                      <a:pPr algn="ctr"/>
                      <a:endParaRPr lang="en-GB" sz="1400" dirty="0"/>
                    </a:p>
                  </a:txBody>
                  <a:tcPr/>
                </a:tc>
                <a:extLst>
                  <a:ext uri="{0D108BD9-81ED-4DB2-BD59-A6C34878D82A}">
                    <a16:rowId xmlns:a16="http://schemas.microsoft.com/office/drawing/2014/main" val="1805385625"/>
                  </a:ext>
                </a:extLst>
              </a:tr>
              <a:tr h="568493">
                <a:tc>
                  <a:txBody>
                    <a:bodyPr/>
                    <a:lstStyle/>
                    <a:p>
                      <a:pPr algn="l"/>
                      <a:r>
                        <a:rPr lang="en-GB" sz="1400" u="none" strike="noStrike" kern="1200" baseline="0" dirty="0"/>
                        <a:t>Occurrence	</a:t>
                      </a:r>
                    </a:p>
                    <a:p>
                      <a:pPr algn="l"/>
                      <a:endParaRPr lang="en-GB" sz="1400" dirty="0"/>
                    </a:p>
                  </a:txBody>
                  <a:tcPr/>
                </a:tc>
                <a:tc>
                  <a:txBody>
                    <a:bodyPr/>
                    <a:lstStyle/>
                    <a:p>
                      <a:pPr algn="ctr"/>
                      <a:r>
                        <a:rPr lang="en-GB" sz="1400" u="none" strike="noStrike" kern="1200" baseline="0" dirty="0"/>
                        <a:t>Awake , sleep</a:t>
                      </a:r>
                    </a:p>
                  </a:txBody>
                  <a:tcPr/>
                </a:tc>
                <a:tc>
                  <a:txBody>
                    <a:bodyPr/>
                    <a:lstStyle/>
                    <a:p>
                      <a:pPr algn="ctr"/>
                      <a:r>
                        <a:rPr lang="en-GB" sz="1400" u="none" strike="noStrike" kern="1200" baseline="0" dirty="0"/>
                        <a:t>Awake</a:t>
                      </a:r>
                    </a:p>
                  </a:txBody>
                  <a:tcPr/>
                </a:tc>
                <a:extLst>
                  <a:ext uri="{0D108BD9-81ED-4DB2-BD59-A6C34878D82A}">
                    <a16:rowId xmlns:a16="http://schemas.microsoft.com/office/drawing/2014/main" val="1028691356"/>
                  </a:ext>
                </a:extLst>
              </a:tr>
              <a:tr h="568493">
                <a:tc>
                  <a:txBody>
                    <a:bodyPr/>
                    <a:lstStyle/>
                    <a:p>
                      <a:pPr algn="l"/>
                      <a:r>
                        <a:rPr lang="en-GB" sz="1400" u="none" strike="noStrike" kern="1200" baseline="0" dirty="0"/>
                        <a:t>Onset	</a:t>
                      </a:r>
                    </a:p>
                    <a:p>
                      <a:pPr algn="l"/>
                      <a:endParaRPr lang="en-GB" sz="1400" dirty="0"/>
                    </a:p>
                  </a:txBody>
                  <a:tcPr/>
                </a:tc>
                <a:tc>
                  <a:txBody>
                    <a:bodyPr/>
                    <a:lstStyle/>
                    <a:p>
                      <a:pPr algn="ctr"/>
                      <a:r>
                        <a:rPr lang="en-GB" sz="1400" u="none" strike="noStrike" kern="1200" baseline="0" dirty="0"/>
                        <a:t>Abrupt</a:t>
                      </a:r>
                    </a:p>
                  </a:txBody>
                  <a:tcPr/>
                </a:tc>
                <a:tc>
                  <a:txBody>
                    <a:bodyPr/>
                    <a:lstStyle/>
                    <a:p>
                      <a:pPr algn="ctr"/>
                      <a:r>
                        <a:rPr lang="en-GB" sz="1400" u="none" strike="noStrike" kern="1200" baseline="0" dirty="0"/>
                        <a:t>Gradual</a:t>
                      </a:r>
                    </a:p>
                  </a:txBody>
                  <a:tcPr/>
                </a:tc>
                <a:extLst>
                  <a:ext uri="{0D108BD9-81ED-4DB2-BD59-A6C34878D82A}">
                    <a16:rowId xmlns:a16="http://schemas.microsoft.com/office/drawing/2014/main" val="1396700169"/>
                  </a:ext>
                </a:extLst>
              </a:tr>
              <a:tr h="568493">
                <a:tc>
                  <a:txBody>
                    <a:bodyPr/>
                    <a:lstStyle/>
                    <a:p>
                      <a:pPr algn="l"/>
                      <a:r>
                        <a:rPr lang="en-GB" sz="1400" u="none" strike="noStrike" kern="1200" baseline="0" dirty="0"/>
                        <a:t>Duration	</a:t>
                      </a:r>
                    </a:p>
                    <a:p>
                      <a:pPr algn="l"/>
                      <a:endParaRPr lang="en-GB" sz="1400" dirty="0"/>
                    </a:p>
                  </a:txBody>
                  <a:tcPr/>
                </a:tc>
                <a:tc>
                  <a:txBody>
                    <a:bodyPr/>
                    <a:lstStyle/>
                    <a:p>
                      <a:pPr algn="ctr"/>
                      <a:r>
                        <a:rPr lang="en-GB" sz="1400" u="none" strike="noStrike" kern="1200" baseline="0" dirty="0"/>
                        <a:t>60-90 sec</a:t>
                      </a:r>
                    </a:p>
                  </a:txBody>
                  <a:tcPr/>
                </a:tc>
                <a:tc>
                  <a:txBody>
                    <a:bodyPr/>
                    <a:lstStyle/>
                    <a:p>
                      <a:pPr algn="ctr"/>
                      <a:r>
                        <a:rPr lang="en-GB" sz="1400" u="none" strike="noStrike" kern="1200" baseline="0" dirty="0"/>
                        <a:t>10-15 sec</a:t>
                      </a:r>
                    </a:p>
                  </a:txBody>
                  <a:tcPr/>
                </a:tc>
                <a:extLst>
                  <a:ext uri="{0D108BD9-81ED-4DB2-BD59-A6C34878D82A}">
                    <a16:rowId xmlns:a16="http://schemas.microsoft.com/office/drawing/2014/main" val="3954660390"/>
                  </a:ext>
                </a:extLst>
              </a:tr>
              <a:tr h="568493">
                <a:tc>
                  <a:txBody>
                    <a:bodyPr/>
                    <a:lstStyle/>
                    <a:p>
                      <a:pPr algn="l"/>
                      <a:r>
                        <a:rPr lang="en-GB" sz="1400" u="none" strike="noStrike" kern="1200" baseline="0" dirty="0"/>
                        <a:t>Jerking limbs	</a:t>
                      </a:r>
                    </a:p>
                    <a:p>
                      <a:pPr algn="l"/>
                      <a:endParaRPr lang="en-GB" sz="1400" dirty="0"/>
                    </a:p>
                  </a:txBody>
                  <a:tcPr/>
                </a:tc>
                <a:tc>
                  <a:txBody>
                    <a:bodyPr/>
                    <a:lstStyle/>
                    <a:p>
                      <a:pPr algn="ctr"/>
                      <a:r>
                        <a:rPr lang="en-GB" sz="1400" u="none" strike="noStrike" kern="1200" baseline="0" dirty="0"/>
                        <a:t>Yes</a:t>
                      </a:r>
                    </a:p>
                  </a:txBody>
                  <a:tcPr/>
                </a:tc>
                <a:tc>
                  <a:txBody>
                    <a:bodyPr/>
                    <a:lstStyle/>
                    <a:p>
                      <a:pPr algn="ctr"/>
                      <a:r>
                        <a:rPr lang="en-GB" sz="1400" u="none" strike="noStrike" kern="1200" baseline="0" dirty="0"/>
                        <a:t>Occasional</a:t>
                      </a:r>
                    </a:p>
                  </a:txBody>
                  <a:tcPr/>
                </a:tc>
                <a:extLst>
                  <a:ext uri="{0D108BD9-81ED-4DB2-BD59-A6C34878D82A}">
                    <a16:rowId xmlns:a16="http://schemas.microsoft.com/office/drawing/2014/main" val="2250783329"/>
                  </a:ext>
                </a:extLst>
              </a:tr>
              <a:tr h="568493">
                <a:tc>
                  <a:txBody>
                    <a:bodyPr/>
                    <a:lstStyle/>
                    <a:p>
                      <a:pPr algn="l"/>
                      <a:r>
                        <a:rPr lang="en-GB" sz="1400" u="none" strike="noStrike" kern="1200" baseline="0" dirty="0"/>
                        <a:t>Facial colour	</a:t>
                      </a:r>
                    </a:p>
                    <a:p>
                      <a:pPr algn="l"/>
                      <a:endParaRPr lang="en-GB" sz="1400" dirty="0"/>
                    </a:p>
                  </a:txBody>
                  <a:tcPr/>
                </a:tc>
                <a:tc>
                  <a:txBody>
                    <a:bodyPr/>
                    <a:lstStyle/>
                    <a:p>
                      <a:pPr algn="ctr"/>
                      <a:r>
                        <a:rPr lang="en-GB" sz="1400" u="none" strike="noStrike" kern="1200" baseline="0" dirty="0"/>
                        <a:t>Flushed</a:t>
                      </a:r>
                    </a:p>
                  </a:txBody>
                  <a:tcPr/>
                </a:tc>
                <a:tc>
                  <a:txBody>
                    <a:bodyPr/>
                    <a:lstStyle/>
                    <a:p>
                      <a:pPr algn="ctr"/>
                      <a:r>
                        <a:rPr lang="en-GB" sz="1400" dirty="0"/>
                        <a:t>Pale</a:t>
                      </a:r>
                    </a:p>
                  </a:txBody>
                  <a:tcPr/>
                </a:tc>
                <a:extLst>
                  <a:ext uri="{0D108BD9-81ED-4DB2-BD59-A6C34878D82A}">
                    <a16:rowId xmlns:a16="http://schemas.microsoft.com/office/drawing/2014/main" val="694933005"/>
                  </a:ext>
                </a:extLst>
              </a:tr>
              <a:tr h="568493">
                <a:tc>
                  <a:txBody>
                    <a:bodyPr/>
                    <a:lstStyle/>
                    <a:p>
                      <a:pPr algn="l"/>
                      <a:r>
                        <a:rPr lang="en-GB" sz="1400" u="none" strike="noStrike" kern="1200" baseline="0" dirty="0"/>
                        <a:t>Perspiration	</a:t>
                      </a:r>
                    </a:p>
                    <a:p>
                      <a:pPr algn="l"/>
                      <a:endParaRPr lang="en-GB" sz="1400" dirty="0"/>
                    </a:p>
                  </a:txBody>
                  <a:tcPr/>
                </a:tc>
                <a:tc>
                  <a:txBody>
                    <a:bodyPr/>
                    <a:lstStyle/>
                    <a:p>
                      <a:pPr algn="ctr"/>
                      <a:r>
                        <a:rPr lang="en-GB" sz="1400" u="none" strike="noStrike" kern="1200" baseline="0" dirty="0"/>
                        <a:t>Hot, sweaty</a:t>
                      </a:r>
                      <a:endParaRPr lang="en-GB" sz="1400" dirty="0"/>
                    </a:p>
                  </a:txBody>
                  <a:tcPr/>
                </a:tc>
                <a:tc>
                  <a:txBody>
                    <a:bodyPr/>
                    <a:lstStyle/>
                    <a:p>
                      <a:pPr algn="ctr"/>
                      <a:r>
                        <a:rPr lang="en-GB" sz="1400" u="none" strike="noStrike" kern="1200" baseline="0" dirty="0"/>
                        <a:t>Cold, clammy</a:t>
                      </a:r>
                    </a:p>
                  </a:txBody>
                  <a:tcPr/>
                </a:tc>
                <a:extLst>
                  <a:ext uri="{0D108BD9-81ED-4DB2-BD59-A6C34878D82A}">
                    <a16:rowId xmlns:a16="http://schemas.microsoft.com/office/drawing/2014/main" val="1790786010"/>
                  </a:ext>
                </a:extLst>
              </a:tr>
              <a:tr h="568493">
                <a:tc>
                  <a:txBody>
                    <a:bodyPr/>
                    <a:lstStyle/>
                    <a:p>
                      <a:pPr algn="l"/>
                      <a:r>
                        <a:rPr lang="en-GB" sz="1400" u="none" strike="noStrike" kern="1200" baseline="0" dirty="0"/>
                        <a:t>Post ictal recovery	</a:t>
                      </a:r>
                    </a:p>
                    <a:p>
                      <a:pPr algn="l"/>
                      <a:endParaRPr lang="en-GB" sz="1400" dirty="0"/>
                    </a:p>
                  </a:txBody>
                  <a:tcPr/>
                </a:tc>
                <a:tc>
                  <a:txBody>
                    <a:bodyPr/>
                    <a:lstStyle/>
                    <a:p>
                      <a:pPr algn="ctr"/>
                      <a:r>
                        <a:rPr lang="en-GB" sz="1400" u="none" strike="noStrike" kern="1200" baseline="0" dirty="0"/>
                        <a:t>Slow</a:t>
                      </a:r>
                    </a:p>
                  </a:txBody>
                  <a:tcPr/>
                </a:tc>
                <a:tc>
                  <a:txBody>
                    <a:bodyPr/>
                    <a:lstStyle/>
                    <a:p>
                      <a:pPr algn="ctr"/>
                      <a:r>
                        <a:rPr lang="en-GB" sz="1400" u="none" strike="noStrike" kern="1200" baseline="0" dirty="0"/>
                        <a:t>Rapid</a:t>
                      </a:r>
                    </a:p>
                  </a:txBody>
                  <a:tcPr/>
                </a:tc>
                <a:extLst>
                  <a:ext uri="{0D108BD9-81ED-4DB2-BD59-A6C34878D82A}">
                    <a16:rowId xmlns:a16="http://schemas.microsoft.com/office/drawing/2014/main" val="2051640947"/>
                  </a:ext>
                </a:extLst>
              </a:tr>
              <a:tr h="568493">
                <a:tc>
                  <a:txBody>
                    <a:bodyPr/>
                    <a:lstStyle/>
                    <a:p>
                      <a:pPr algn="l"/>
                      <a:r>
                        <a:rPr lang="en-GB" sz="1400" u="none" strike="noStrike" kern="1200" baseline="0" dirty="0"/>
                        <a:t>Post ictal confusion	</a:t>
                      </a:r>
                    </a:p>
                    <a:p>
                      <a:pPr algn="l"/>
                      <a:endParaRPr lang="en-GB" sz="1400" dirty="0"/>
                    </a:p>
                  </a:txBody>
                  <a:tcPr/>
                </a:tc>
                <a:tc>
                  <a:txBody>
                    <a:bodyPr/>
                    <a:lstStyle/>
                    <a:p>
                      <a:pPr algn="ctr"/>
                      <a:r>
                        <a:rPr lang="en-GB" sz="1400" u="none" strike="noStrike" kern="1200" baseline="0" dirty="0"/>
                        <a:t>Common</a:t>
                      </a:r>
                    </a:p>
                  </a:txBody>
                  <a:tcPr/>
                </a:tc>
                <a:tc>
                  <a:txBody>
                    <a:bodyPr/>
                    <a:lstStyle/>
                    <a:p>
                      <a:pPr algn="ctr"/>
                      <a:r>
                        <a:rPr lang="en-GB" sz="1400" u="none" strike="noStrike" kern="1200" baseline="0" dirty="0"/>
                        <a:t>Uncommon</a:t>
                      </a:r>
                    </a:p>
                  </a:txBody>
                  <a:tcPr/>
                </a:tc>
                <a:extLst>
                  <a:ext uri="{0D108BD9-81ED-4DB2-BD59-A6C34878D82A}">
                    <a16:rowId xmlns:a16="http://schemas.microsoft.com/office/drawing/2014/main" val="3694117237"/>
                  </a:ext>
                </a:extLst>
              </a:tr>
              <a:tr h="568493">
                <a:tc>
                  <a:txBody>
                    <a:bodyPr/>
                    <a:lstStyle/>
                    <a:p>
                      <a:pPr algn="l"/>
                      <a:r>
                        <a:rPr lang="en-GB" sz="1400" u="none" strike="noStrike" kern="1200" baseline="0" dirty="0"/>
                        <a:t>EEG &amp; prolactin	</a:t>
                      </a:r>
                    </a:p>
                    <a:p>
                      <a:pPr algn="l"/>
                      <a:endParaRPr lang="en-GB" sz="1400" dirty="0"/>
                    </a:p>
                  </a:txBody>
                  <a:tcPr/>
                </a:tc>
                <a:tc>
                  <a:txBody>
                    <a:bodyPr/>
                    <a:lstStyle/>
                    <a:p>
                      <a:pPr algn="ctr"/>
                      <a:r>
                        <a:rPr lang="en-GB" sz="1400" u="none" strike="noStrike" kern="1200" baseline="0" dirty="0"/>
                        <a:t>Positive</a:t>
                      </a:r>
                    </a:p>
                  </a:txBody>
                  <a:tcPr/>
                </a:tc>
                <a:tc>
                  <a:txBody>
                    <a:bodyPr/>
                    <a:lstStyle/>
                    <a:p>
                      <a:pPr algn="ctr"/>
                      <a:r>
                        <a:rPr lang="en-GB" sz="1400" u="none" strike="noStrike" kern="1200" baseline="0" dirty="0"/>
                        <a:t>Negative</a:t>
                      </a:r>
                    </a:p>
                  </a:txBody>
                  <a:tcPr/>
                </a:tc>
                <a:extLst>
                  <a:ext uri="{0D108BD9-81ED-4DB2-BD59-A6C34878D82A}">
                    <a16:rowId xmlns:a16="http://schemas.microsoft.com/office/drawing/2014/main" val="1067131969"/>
                  </a:ext>
                </a:extLst>
              </a:tr>
            </a:tbl>
          </a:graphicData>
        </a:graphic>
      </p:graphicFrame>
    </p:spTree>
    <p:extLst>
      <p:ext uri="{BB962C8B-B14F-4D97-AF65-F5344CB8AC3E}">
        <p14:creationId xmlns:p14="http://schemas.microsoft.com/office/powerpoint/2010/main" val="1878145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5ADF7-1A90-4FE0-A239-4BD6884E9FD1}"/>
              </a:ext>
            </a:extLst>
          </p:cNvPr>
          <p:cNvSpPr>
            <a:spLocks noGrp="1"/>
          </p:cNvSpPr>
          <p:nvPr>
            <p:ph type="title"/>
          </p:nvPr>
        </p:nvSpPr>
        <p:spPr>
          <a:xfrm>
            <a:off x="1097280" y="286603"/>
            <a:ext cx="10058400" cy="702303"/>
          </a:xfrm>
        </p:spPr>
        <p:txBody>
          <a:bodyPr>
            <a:normAutofit/>
          </a:bodyPr>
          <a:lstStyle/>
          <a:p>
            <a:r>
              <a:rPr lang="en-US" sz="2800" dirty="0">
                <a:latin typeface="Bangla MN" pitchFamily="2" charset="0"/>
                <a:cs typeface="Bangla MN" pitchFamily="2" charset="0"/>
                <a:sym typeface="Arial" charset="0"/>
              </a:rPr>
              <a:t>Helpful tools for diagnosis</a:t>
            </a:r>
            <a:endParaRPr lang="en-GB" sz="2800" dirty="0">
              <a:latin typeface="Bangla MN" pitchFamily="2" charset="0"/>
              <a:cs typeface="Bangla MN" pitchFamily="2" charset="0"/>
            </a:endParaRPr>
          </a:p>
        </p:txBody>
      </p:sp>
      <p:sp>
        <p:nvSpPr>
          <p:cNvPr id="3" name="Content Placeholder 2">
            <a:extLst>
              <a:ext uri="{FF2B5EF4-FFF2-40B4-BE49-F238E27FC236}">
                <a16:creationId xmlns:a16="http://schemas.microsoft.com/office/drawing/2014/main" id="{0A544377-B9A2-4C90-87BA-40CCC913D6F5}"/>
              </a:ext>
            </a:extLst>
          </p:cNvPr>
          <p:cNvSpPr>
            <a:spLocks noGrp="1"/>
          </p:cNvSpPr>
          <p:nvPr>
            <p:ph idx="1"/>
          </p:nvPr>
        </p:nvSpPr>
        <p:spPr>
          <a:xfrm>
            <a:off x="331695" y="1845734"/>
            <a:ext cx="11672046" cy="4023360"/>
          </a:xfrm>
        </p:spPr>
        <p:txBody>
          <a:bodyPr>
            <a:normAutofit/>
          </a:bodyPr>
          <a:lstStyle/>
          <a:p>
            <a:pPr>
              <a:defRPr/>
            </a:pPr>
            <a:r>
              <a:rPr lang="en-US" sz="3200" dirty="0">
                <a:latin typeface="Calibri" panose="020F0502020204030204" pitchFamily="34" charset="0"/>
                <a:cs typeface="Calibri" panose="020F0502020204030204" pitchFamily="34" charset="0"/>
                <a:sym typeface="Arial" charset="0"/>
              </a:rPr>
              <a:t>Accurate history and description of events</a:t>
            </a:r>
          </a:p>
          <a:p>
            <a:pPr>
              <a:defRPr/>
            </a:pPr>
            <a:r>
              <a:rPr lang="en-US" sz="3200" dirty="0">
                <a:latin typeface="Calibri" panose="020F0502020204030204" pitchFamily="34" charset="0"/>
                <a:cs typeface="Calibri" panose="020F0502020204030204" pitchFamily="34" charset="0"/>
                <a:sym typeface="Arial" charset="0"/>
              </a:rPr>
              <a:t>Ask family member to “act out” event</a:t>
            </a:r>
          </a:p>
          <a:p>
            <a:pPr>
              <a:defRPr/>
            </a:pPr>
            <a:r>
              <a:rPr lang="en-US" sz="3200" dirty="0">
                <a:latin typeface="Calibri" panose="020F0502020204030204" pitchFamily="34" charset="0"/>
                <a:cs typeface="Calibri" panose="020F0502020204030204" pitchFamily="34" charset="0"/>
                <a:sym typeface="Arial" charset="0"/>
              </a:rPr>
              <a:t>Ask family to videotape event</a:t>
            </a:r>
          </a:p>
          <a:p>
            <a:pPr>
              <a:defRPr/>
            </a:pPr>
            <a:r>
              <a:rPr lang="en-US" sz="3200" dirty="0">
                <a:latin typeface="Calibri" panose="020F0502020204030204" pitchFamily="34" charset="0"/>
                <a:cs typeface="Calibri" panose="020F0502020204030204" pitchFamily="34" charset="0"/>
                <a:sym typeface="Arial" charset="0"/>
              </a:rPr>
              <a:t>Provoking factors (M</a:t>
            </a:r>
            <a:r>
              <a:rPr lang="en-US" sz="2800" b="0" i="0" dirty="0">
                <a:solidFill>
                  <a:srgbClr val="040C28"/>
                </a:solidFill>
                <a:effectLst/>
                <a:latin typeface="Arial" panose="020B0604020202020204" pitchFamily="34" charset="0"/>
              </a:rPr>
              <a:t>edications, genetic factors, electrolyte abnormalities, sleep state, infections, brain inflammation, or injury).</a:t>
            </a:r>
            <a:endParaRPr lang="en-US" sz="3200" dirty="0">
              <a:latin typeface="Calibri" panose="020F0502020204030204" pitchFamily="34" charset="0"/>
              <a:cs typeface="Calibri" panose="020F0502020204030204" pitchFamily="34" charset="0"/>
              <a:sym typeface="Arial" charset="0"/>
            </a:endParaRPr>
          </a:p>
          <a:p>
            <a:pPr>
              <a:defRPr/>
            </a:pPr>
            <a:r>
              <a:rPr lang="en-US" sz="3200" dirty="0">
                <a:latin typeface="Calibri" panose="020F0502020204030204" pitchFamily="34" charset="0"/>
                <a:cs typeface="Calibri" panose="020F0502020204030204" pitchFamily="34" charset="0"/>
                <a:sym typeface="Arial" charset="0"/>
              </a:rPr>
              <a:t>EEG/</a:t>
            </a:r>
            <a:r>
              <a:rPr lang="en-US" sz="2800" b="0" i="0" dirty="0">
                <a:solidFill>
                  <a:srgbClr val="373A41"/>
                </a:solidFill>
                <a:effectLst/>
                <a:latin typeface="Montserrat" panose="00000500000000000000" pitchFamily="2" charset="0"/>
              </a:rPr>
              <a:t> VEEG (</a:t>
            </a:r>
            <a:r>
              <a:rPr lang="en-US" sz="2400" b="0" i="0" dirty="0">
                <a:solidFill>
                  <a:srgbClr val="040C28"/>
                </a:solidFill>
                <a:effectLst/>
                <a:latin typeface="Arial" panose="020B0604020202020204" pitchFamily="34" charset="0"/>
              </a:rPr>
              <a:t>photic stimulation</a:t>
            </a:r>
            <a:r>
              <a:rPr lang="en-US" sz="2800" b="0" i="0" dirty="0">
                <a:solidFill>
                  <a:srgbClr val="373A41"/>
                </a:solidFill>
                <a:effectLst/>
                <a:latin typeface="Montserrat" panose="00000500000000000000" pitchFamily="2" charset="0"/>
              </a:rPr>
              <a:t> &amp;</a:t>
            </a:r>
            <a:r>
              <a:rPr lang="en-US" sz="2400" b="0" i="0" dirty="0">
                <a:solidFill>
                  <a:srgbClr val="040C28"/>
                </a:solidFill>
                <a:effectLst/>
                <a:latin typeface="Arial" panose="020B0604020202020204" pitchFamily="34" charset="0"/>
              </a:rPr>
              <a:t> hyperventilation</a:t>
            </a:r>
            <a:r>
              <a:rPr lang="en-US" sz="2400" b="0" i="0" dirty="0">
                <a:solidFill>
                  <a:srgbClr val="1F1F1F"/>
                </a:solidFill>
                <a:effectLst/>
                <a:highlight>
                  <a:srgbClr val="FFFFFF"/>
                </a:highlight>
                <a:latin typeface="Arial" panose="020B0604020202020204" pitchFamily="34" charset="0"/>
              </a:rPr>
              <a:t>, sleep deprivation)</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2109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A2DD372-0BDC-4EF5-AD80-23EB3CF0C8BF}"/>
              </a:ext>
            </a:extLst>
          </p:cNvPr>
          <p:cNvSpPr>
            <a:spLocks noGrp="1" noChangeArrowheads="1"/>
          </p:cNvSpPr>
          <p:nvPr>
            <p:ph type="title"/>
          </p:nvPr>
        </p:nvSpPr>
        <p:spPr>
          <a:xfrm>
            <a:off x="523875" y="116541"/>
            <a:ext cx="10058400" cy="618565"/>
          </a:xfrm>
        </p:spPr>
        <p:txBody>
          <a:bodyPr>
            <a:normAutofit/>
          </a:bodyPr>
          <a:lstStyle/>
          <a:p>
            <a:pPr>
              <a:defRPr/>
            </a:pPr>
            <a:r>
              <a:rPr lang="en-US" altLang="en-US" sz="2400" b="1" dirty="0">
                <a:latin typeface="Bangla MN" pitchFamily="2" charset="0"/>
                <a:ea typeface="ＭＳ Ｐゴシック" pitchFamily="34" charset="-128"/>
                <a:cs typeface="Bangla MN" pitchFamily="2" charset="0"/>
              </a:rPr>
              <a:t>Seizure Classifications</a:t>
            </a:r>
          </a:p>
        </p:txBody>
      </p:sp>
      <p:sp>
        <p:nvSpPr>
          <p:cNvPr id="27650" name="Slide Number Placeholder 17">
            <a:extLst>
              <a:ext uri="{FF2B5EF4-FFF2-40B4-BE49-F238E27FC236}">
                <a16:creationId xmlns:a16="http://schemas.microsoft.com/office/drawing/2014/main" id="{3C1B572D-5025-473F-A1F7-5139C8DDBFD2}"/>
              </a:ext>
            </a:extLst>
          </p:cNvPr>
          <p:cNvSpPr>
            <a:spLocks noGrp="1"/>
          </p:cNvSpPr>
          <p:nvPr>
            <p:ph type="sldNum" sz="quarter" idx="12"/>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ea typeface="ＭＳ Ｐゴシック" panose="020B0600070205080204" pitchFamily="34" charset="-128"/>
              </a:defRPr>
            </a:lvl1pPr>
            <a:lvl2pPr marL="742950" indent="-285750">
              <a:defRPr sz="2000">
                <a:solidFill>
                  <a:srgbClr val="FF0000"/>
                </a:solidFill>
                <a:latin typeface="Arial" panose="020B0604020202020204" pitchFamily="34" charset="0"/>
                <a:ea typeface="ＭＳ Ｐゴシック" panose="020B0600070205080204" pitchFamily="34" charset="-128"/>
              </a:defRPr>
            </a:lvl2pPr>
            <a:lvl3pPr marL="1143000" indent="-228600">
              <a:defRPr sz="2000">
                <a:solidFill>
                  <a:srgbClr val="FF0000"/>
                </a:solidFill>
                <a:latin typeface="Arial" panose="020B0604020202020204" pitchFamily="34" charset="0"/>
                <a:ea typeface="ＭＳ Ｐゴシック" panose="020B0600070205080204" pitchFamily="34" charset="-128"/>
              </a:defRPr>
            </a:lvl3pPr>
            <a:lvl4pPr marL="1600200" indent="-228600">
              <a:defRPr sz="2000">
                <a:solidFill>
                  <a:srgbClr val="FF0000"/>
                </a:solidFill>
                <a:latin typeface="Arial" panose="020B0604020202020204" pitchFamily="34" charset="0"/>
                <a:ea typeface="ＭＳ Ｐゴシック" panose="020B0600070205080204" pitchFamily="34" charset="-128"/>
              </a:defRPr>
            </a:lvl4pPr>
            <a:lvl5pPr marL="2057400" indent="-228600">
              <a:defRPr sz="2000">
                <a:solidFill>
                  <a:srgbClr val="FF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0000"/>
                </a:solidFill>
                <a:latin typeface="Arial" panose="020B0604020202020204" pitchFamily="34" charset="0"/>
                <a:ea typeface="ＭＳ Ｐゴシック" panose="020B0600070205080204" pitchFamily="34" charset="-128"/>
              </a:defRPr>
            </a:lvl9pPr>
          </a:lstStyle>
          <a:p>
            <a:fld id="{AF644B02-1E7A-4EC1-9978-C6445439E50D}" type="slidenum">
              <a:rPr lang="en-US" altLang="en-US" sz="1000"/>
              <a:pPr/>
              <a:t>13</a:t>
            </a:fld>
            <a:endParaRPr lang="en-US" altLang="en-US" sz="1000"/>
          </a:p>
        </p:txBody>
      </p:sp>
      <p:graphicFrame>
        <p:nvGraphicFramePr>
          <p:cNvPr id="5" name="Table 4">
            <a:extLst>
              <a:ext uri="{FF2B5EF4-FFF2-40B4-BE49-F238E27FC236}">
                <a16:creationId xmlns:a16="http://schemas.microsoft.com/office/drawing/2014/main" id="{D7F2983D-19EB-4EAD-A367-33726DEE14FD}"/>
              </a:ext>
            </a:extLst>
          </p:cNvPr>
          <p:cNvGraphicFramePr>
            <a:graphicFrameLocks noGrp="1"/>
          </p:cNvGraphicFramePr>
          <p:nvPr>
            <p:extLst>
              <p:ext uri="{D42A27DB-BD31-4B8C-83A1-F6EECF244321}">
                <p14:modId xmlns:p14="http://schemas.microsoft.com/office/powerpoint/2010/main" val="2403417109"/>
              </p:ext>
            </p:extLst>
          </p:nvPr>
        </p:nvGraphicFramePr>
        <p:xfrm>
          <a:off x="62754" y="905436"/>
          <a:ext cx="12048564" cy="5466325"/>
        </p:xfrm>
        <a:graphic>
          <a:graphicData uri="http://schemas.openxmlformats.org/drawingml/2006/table">
            <a:tbl>
              <a:tblPr>
                <a:tableStyleId>{7DF18680-E054-41AD-8BC1-D1AEF772440D}</a:tableStyleId>
              </a:tblPr>
              <a:tblGrid>
                <a:gridCol w="4054806">
                  <a:extLst>
                    <a:ext uri="{9D8B030D-6E8A-4147-A177-3AD203B41FA5}">
                      <a16:colId xmlns:a16="http://schemas.microsoft.com/office/drawing/2014/main" val="20000"/>
                    </a:ext>
                  </a:extLst>
                </a:gridCol>
                <a:gridCol w="3475548">
                  <a:extLst>
                    <a:ext uri="{9D8B030D-6E8A-4147-A177-3AD203B41FA5}">
                      <a16:colId xmlns:a16="http://schemas.microsoft.com/office/drawing/2014/main" val="20001"/>
                    </a:ext>
                  </a:extLst>
                </a:gridCol>
                <a:gridCol w="4518210">
                  <a:extLst>
                    <a:ext uri="{9D8B030D-6E8A-4147-A177-3AD203B41FA5}">
                      <a16:colId xmlns:a16="http://schemas.microsoft.com/office/drawing/2014/main" val="20002"/>
                    </a:ext>
                  </a:extLst>
                </a:gridCol>
              </a:tblGrid>
              <a:tr h="5420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800" b="1" kern="1200" dirty="0">
                          <a:solidFill>
                            <a:schemeClr val="tx1"/>
                          </a:solidFill>
                          <a:latin typeface="Calibri" panose="020F0502020204030204" pitchFamily="34" charset="0"/>
                          <a:cs typeface="Calibri" panose="020F0502020204030204" pitchFamily="34" charset="0"/>
                        </a:rPr>
                        <a:t>Generalized</a:t>
                      </a:r>
                      <a:endParaRPr lang="en-US" sz="1800" b="1" kern="1200" dirty="0">
                        <a:solidFill>
                          <a:schemeClr val="tx1"/>
                        </a:solidFill>
                        <a:latin typeface="Calibri" panose="020F0502020204030204" pitchFamily="34" charset="0"/>
                        <a:ea typeface="+mn-ea"/>
                        <a:cs typeface="Calibri" panose="020F0502020204030204" pitchFamily="34" charset="0"/>
                      </a:endParaRPr>
                    </a:p>
                  </a:txBody>
                  <a:tcPr marT="45716" marB="45716" horzOverflow="overflow">
                    <a:solidFill>
                      <a:schemeClr val="accent5">
                        <a:lumMod val="60000"/>
                        <a:lumOff val="40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Partial</a:t>
                      </a:r>
                      <a:endParaRPr kumimoji="0" lang="en-US" sz="1800" b="1"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endParaRPr>
                    </a:p>
                  </a:txBody>
                  <a:tcPr marT="45716" marB="45716" horzOverflow="overflow">
                    <a:solidFill>
                      <a:schemeClr val="accent5">
                        <a:lumMod val="60000"/>
                        <a:lumOff val="40000"/>
                      </a:schemeClr>
                    </a:solidFill>
                  </a:tcPr>
                </a:tc>
                <a:tc hMerge="1">
                  <a:txBody>
                    <a:bodyPr/>
                    <a:lstStyle/>
                    <a:p>
                      <a:endParaRPr lang="en-US"/>
                    </a:p>
                  </a:txBody>
                  <a:tcPr/>
                </a:tc>
                <a:extLst>
                  <a:ext uri="{0D108BD9-81ED-4DB2-BD59-A6C34878D82A}">
                    <a16:rowId xmlns:a16="http://schemas.microsoft.com/office/drawing/2014/main" val="10000"/>
                  </a:ext>
                </a:extLst>
              </a:tr>
              <a:tr h="4256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endParaRPr>
                    </a:p>
                  </a:txBody>
                  <a:tcPr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Complex</a:t>
                      </a:r>
                      <a:endParaRPr kumimoji="0" lang="en-US" sz="1800" b="1"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endParaRPr>
                    </a:p>
                  </a:txBody>
                  <a:tcPr marT="45716" marB="45716"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Simple</a:t>
                      </a:r>
                      <a:endParaRPr kumimoji="0" lang="en-US" sz="1800" b="1"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endParaRPr>
                    </a:p>
                  </a:txBody>
                  <a:tcPr marT="45716" marB="45716" horzOverflow="overflow">
                    <a:solidFill>
                      <a:schemeClr val="accent5">
                        <a:lumMod val="40000"/>
                        <a:lumOff val="60000"/>
                      </a:schemeClr>
                    </a:solidFill>
                  </a:tcPr>
                </a:tc>
                <a:extLst>
                  <a:ext uri="{0D108BD9-81ED-4DB2-BD59-A6C34878D82A}">
                    <a16:rowId xmlns:a16="http://schemas.microsoft.com/office/drawing/2014/main" val="10001"/>
                  </a:ext>
                </a:extLst>
              </a:tr>
              <a:tr h="1082815">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latin typeface="Calibri" panose="020F0502020204030204" pitchFamily="34" charset="0"/>
                          <a:cs typeface="Calibri" panose="020F0502020204030204" pitchFamily="34" charset="0"/>
                        </a:rPr>
                        <a:t>Involves BOTH hemispheres of the brain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endParaRPr>
                    </a:p>
                  </a:txBody>
                  <a:tcPr marL="182880" marR="182880" marT="0" marB="4571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u="none" strike="noStrike" cap="none" normalizeH="0" baseline="0" dirty="0">
                          <a:ln>
                            <a:noFill/>
                          </a:ln>
                          <a:solidFill>
                            <a:schemeClr val="tx1"/>
                          </a:solidFill>
                          <a:effectLst/>
                          <a:latin typeface="Calibri" panose="020F0502020204030204" pitchFamily="34" charset="0"/>
                          <a:cs typeface="Calibri" panose="020F0502020204030204" pitchFamily="34" charset="0"/>
                        </a:rPr>
                        <a:t>Involves motor* or autonomic</a:t>
                      </a:r>
                      <a:r>
                        <a:rPr kumimoji="0" lang="en-US" sz="1600" u="none" strike="noStrike" cap="none" normalizeH="0" baseline="30000" dirty="0">
                          <a:ln>
                            <a:noFill/>
                          </a:ln>
                          <a:solidFill>
                            <a:schemeClr val="tx1"/>
                          </a:solidFill>
                          <a:effectLst/>
                          <a:latin typeface="Calibri" panose="020F0502020204030204" pitchFamily="34" charset="0"/>
                          <a:cs typeface="Calibri" panose="020F0502020204030204" pitchFamily="34" charset="0"/>
                        </a:rPr>
                        <a:t>#</a:t>
                      </a:r>
                      <a:r>
                        <a:rPr kumimoji="0" lang="en-US" sz="1600" u="none" strike="noStrike" cap="none" normalizeH="0" baseline="0" dirty="0">
                          <a:ln>
                            <a:noFill/>
                          </a:ln>
                          <a:solidFill>
                            <a:schemeClr val="tx1"/>
                          </a:solidFill>
                          <a:effectLst/>
                          <a:latin typeface="Calibri" panose="020F0502020204030204" pitchFamily="34" charset="0"/>
                          <a:cs typeface="Calibri" panose="020F0502020204030204" pitchFamily="34" charset="0"/>
                        </a:rPr>
                        <a:t> symptoms with altered level of consciousness</a:t>
                      </a:r>
                      <a:endParaRPr kumimoji="0" lang="en-US" sz="16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endParaRPr>
                    </a:p>
                  </a:txBody>
                  <a:tcPr marL="182880" marR="182880" marT="45716" marB="4571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u="none" strike="noStrike" cap="none" normalizeH="0" baseline="0" dirty="0">
                          <a:ln>
                            <a:noFill/>
                          </a:ln>
                          <a:solidFill>
                            <a:schemeClr val="tx1"/>
                          </a:solidFill>
                          <a:effectLst/>
                          <a:latin typeface="Calibri" panose="020F0502020204030204" pitchFamily="34" charset="0"/>
                          <a:cs typeface="Calibri" panose="020F0502020204030204" pitchFamily="34" charset="0"/>
                        </a:rPr>
                        <a:t>Can involve motor,* autonomic</a:t>
                      </a:r>
                      <a:r>
                        <a:rPr kumimoji="0" lang="en-US" sz="1600" u="none" strike="noStrike" cap="none" normalizeH="0" baseline="30000" dirty="0">
                          <a:ln>
                            <a:noFill/>
                          </a:ln>
                          <a:solidFill>
                            <a:schemeClr val="tx1"/>
                          </a:solidFill>
                          <a:effectLst/>
                          <a:latin typeface="Calibri" panose="020F0502020204030204" pitchFamily="34" charset="0"/>
                          <a:cs typeface="Calibri" panose="020F0502020204030204" pitchFamily="34" charset="0"/>
                        </a:rPr>
                        <a:t>#</a:t>
                      </a:r>
                      <a:r>
                        <a:rPr kumimoji="0" lang="en-US" sz="1600" u="none" strike="noStrike" cap="none" normalizeH="0" baseline="0" dirty="0">
                          <a:ln>
                            <a:noFill/>
                          </a:ln>
                          <a:solidFill>
                            <a:schemeClr val="tx1"/>
                          </a:solidFill>
                          <a:effectLst/>
                          <a:latin typeface="Calibri" panose="020F0502020204030204" pitchFamily="34" charset="0"/>
                          <a:cs typeface="Calibri" panose="020F0502020204030204" pitchFamily="34" charset="0"/>
                        </a:rPr>
                        <a:t> or somatosensory</a:t>
                      </a:r>
                      <a:r>
                        <a:rPr kumimoji="0" lang="en-US" sz="1600" u="none" strike="noStrike" cap="none" normalizeH="0" baseline="30000" dirty="0">
                          <a:ln>
                            <a:noFill/>
                          </a:ln>
                          <a:solidFill>
                            <a:schemeClr val="tx1"/>
                          </a:solidFill>
                          <a:effectLst/>
                          <a:latin typeface="Calibri" panose="020F0502020204030204" pitchFamily="34" charset="0"/>
                          <a:cs typeface="Calibri" panose="020F0502020204030204" pitchFamily="34" charset="0"/>
                        </a:rPr>
                        <a:t>+</a:t>
                      </a:r>
                      <a:r>
                        <a:rPr kumimoji="0" lang="en-US" sz="1600" u="none" strike="noStrike" cap="none" normalizeH="0" baseline="0" dirty="0">
                          <a:ln>
                            <a:noFill/>
                          </a:ln>
                          <a:solidFill>
                            <a:schemeClr val="tx1"/>
                          </a:solidFill>
                          <a:effectLst/>
                          <a:latin typeface="Calibri" panose="020F0502020204030204" pitchFamily="34" charset="0"/>
                          <a:cs typeface="Calibri" panose="020F0502020204030204" pitchFamily="34" charset="0"/>
                        </a:rPr>
                        <a:t> symptoms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endParaRPr>
                    </a:p>
                  </a:txBody>
                  <a:tcPr marL="182880" marR="182880" marT="45716" marB="45716" horzOverflow="overflow"/>
                </a:tc>
                <a:extLst>
                  <a:ext uri="{0D108BD9-81ED-4DB2-BD59-A6C34878D82A}">
                    <a16:rowId xmlns:a16="http://schemas.microsoft.com/office/drawing/2014/main" val="10002"/>
                  </a:ext>
                </a:extLst>
              </a:tr>
              <a:tr h="1127847">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latin typeface="Calibri" panose="020F0502020204030204" pitchFamily="34" charset="0"/>
                          <a:cs typeface="Calibri" panose="020F0502020204030204" pitchFamily="34" charset="0"/>
                        </a:rPr>
                        <a:t>Always involves loss of consciousness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endParaRPr>
                    </a:p>
                  </a:txBody>
                  <a:tcPr marL="182880" marR="182880" marT="0" marB="4571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latin typeface="Calibri" panose="020F0502020204030204" pitchFamily="34" charset="0"/>
                          <a:cs typeface="Calibri" panose="020F0502020204030204" pitchFamily="34" charset="0"/>
                        </a:rPr>
                        <a:t>May start in one muscle group and spread</a:t>
                      </a:r>
                      <a:endParaRPr kumimoji="0" lang="en-US" sz="16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endParaRPr>
                    </a:p>
                  </a:txBody>
                  <a:tcPr marL="182880" marR="182880" marT="45716" marB="4571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latin typeface="Calibri" panose="020F0502020204030204" pitchFamily="34" charset="0"/>
                          <a:cs typeface="Calibri" panose="020F0502020204030204" pitchFamily="34" charset="0"/>
                        </a:rPr>
                        <a:t>May start in one muscle group and spread</a:t>
                      </a:r>
                      <a:endParaRPr kumimoji="0" lang="en-US" sz="16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endParaRPr>
                    </a:p>
                  </a:txBody>
                  <a:tcPr marL="182880" marR="182880" marT="45716" marB="45716" horzOverflow="overflow"/>
                </a:tc>
                <a:extLst>
                  <a:ext uri="{0D108BD9-81ED-4DB2-BD59-A6C34878D82A}">
                    <a16:rowId xmlns:a16="http://schemas.microsoft.com/office/drawing/2014/main" val="10003"/>
                  </a:ext>
                </a:extLst>
              </a:tr>
              <a:tr h="2287898">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chemeClr val="tx1"/>
                          </a:solidFill>
                          <a:effectLst/>
                          <a:latin typeface="Calibri" panose="020F0502020204030204" pitchFamily="34" charset="0"/>
                          <a:cs typeface="Calibri" panose="020F0502020204030204" pitchFamily="34" charset="0"/>
                        </a:rPr>
                        <a:t>Types:</a:t>
                      </a:r>
                    </a:p>
                    <a:p>
                      <a:pPr marL="0" marR="0" lvl="0" indent="0" algn="l" defTabSz="914400" rtl="0" eaLnBrk="1" fontAlgn="base" latinLnBrk="0" hangingPunct="1">
                        <a:lnSpc>
                          <a:spcPct val="100000"/>
                        </a:lnSpc>
                        <a:spcBef>
                          <a:spcPct val="0"/>
                        </a:spcBef>
                        <a:spcAft>
                          <a:spcPct val="0"/>
                        </a:spcAft>
                        <a:buClr>
                          <a:schemeClr val="folHlink"/>
                        </a:buClr>
                        <a:buSzTx/>
                        <a:buFont typeface="Wingdings" charset="2"/>
                        <a:buChar char="§"/>
                        <a:tabLst/>
                      </a:pPr>
                      <a:r>
                        <a:rPr kumimoji="0" lang="en-US" sz="1600" u="none" strike="noStrike" cap="none" normalizeH="0" baseline="0" dirty="0">
                          <a:ln>
                            <a:noFill/>
                          </a:ln>
                          <a:solidFill>
                            <a:schemeClr val="tx1"/>
                          </a:solidFill>
                          <a:effectLst/>
                          <a:latin typeface="Calibri" panose="020F0502020204030204" pitchFamily="34" charset="0"/>
                          <a:cs typeface="Calibri" panose="020F0502020204030204" pitchFamily="34" charset="0"/>
                        </a:rPr>
                        <a:t> Tonic or clonic movements </a:t>
                      </a:r>
                      <a:br>
                        <a:rPr kumimoji="0" lang="en-US" sz="1600" u="none" strike="noStrike" cap="none" normalizeH="0" baseline="0" dirty="0">
                          <a:ln>
                            <a:noFill/>
                          </a:ln>
                          <a:solidFill>
                            <a:schemeClr val="tx1"/>
                          </a:solidFill>
                          <a:effectLst/>
                          <a:latin typeface="Calibri" panose="020F0502020204030204" pitchFamily="34" charset="0"/>
                          <a:cs typeface="Calibri" panose="020F0502020204030204" pitchFamily="34" charset="0"/>
                        </a:rPr>
                      </a:br>
                      <a:r>
                        <a:rPr kumimoji="0" lang="en-US" sz="1600" u="none" strike="noStrike" cap="none" normalizeH="0" baseline="0" dirty="0">
                          <a:ln>
                            <a:noFill/>
                          </a:ln>
                          <a:solidFill>
                            <a:schemeClr val="tx1"/>
                          </a:solidFill>
                          <a:effectLst/>
                          <a:latin typeface="Calibri" panose="020F0502020204030204" pitchFamily="34" charset="0"/>
                          <a:cs typeface="Calibri" panose="020F0502020204030204" pitchFamily="34" charset="0"/>
                        </a:rPr>
                        <a:t>   or combination (grand mal) </a:t>
                      </a:r>
                    </a:p>
                    <a:p>
                      <a:pPr marL="0" marR="0" lvl="0" indent="0" algn="l" defTabSz="914400" rtl="0" eaLnBrk="1" fontAlgn="base" latinLnBrk="0" hangingPunct="1">
                        <a:lnSpc>
                          <a:spcPct val="100000"/>
                        </a:lnSpc>
                        <a:spcBef>
                          <a:spcPct val="0"/>
                        </a:spcBef>
                        <a:spcAft>
                          <a:spcPct val="0"/>
                        </a:spcAft>
                        <a:buClr>
                          <a:schemeClr val="folHlink"/>
                        </a:buClr>
                        <a:buSzTx/>
                        <a:buFont typeface="Wingdings" charset="2"/>
                        <a:buChar char="§"/>
                        <a:tabLst/>
                      </a:pPr>
                      <a:r>
                        <a:rPr kumimoji="0" lang="en-US" sz="1600" u="none" strike="noStrike" cap="none" normalizeH="0" baseline="0" dirty="0">
                          <a:ln>
                            <a:noFill/>
                          </a:ln>
                          <a:solidFill>
                            <a:schemeClr val="tx1"/>
                          </a:solidFill>
                          <a:effectLst/>
                          <a:latin typeface="Calibri" panose="020F0502020204030204" pitchFamily="34" charset="0"/>
                          <a:cs typeface="Calibri" panose="020F0502020204030204" pitchFamily="34" charset="0"/>
                        </a:rPr>
                        <a:t> Absence (petit mal)</a:t>
                      </a:r>
                    </a:p>
                    <a:p>
                      <a:pPr marL="0" marR="0" lvl="0" indent="0" algn="l" defTabSz="914400" rtl="0" eaLnBrk="1" fontAlgn="base" latinLnBrk="0" hangingPunct="1">
                        <a:lnSpc>
                          <a:spcPct val="100000"/>
                        </a:lnSpc>
                        <a:spcBef>
                          <a:spcPct val="0"/>
                        </a:spcBef>
                        <a:spcAft>
                          <a:spcPct val="0"/>
                        </a:spcAft>
                        <a:buClr>
                          <a:schemeClr val="folHlink"/>
                        </a:buClr>
                        <a:buSzTx/>
                        <a:buFont typeface="Wingdings" charset="2"/>
                        <a:buChar char="§"/>
                        <a:tabLst/>
                      </a:pPr>
                      <a:r>
                        <a:rPr kumimoji="0" lang="en-US" sz="1600" u="none" strike="noStrike" cap="none" normalizeH="0" baseline="0" dirty="0">
                          <a:ln>
                            <a:noFill/>
                          </a:ln>
                          <a:solidFill>
                            <a:schemeClr val="tx1"/>
                          </a:solidFill>
                          <a:effectLst/>
                          <a:latin typeface="Calibri" panose="020F0502020204030204" pitchFamily="34" charset="0"/>
                          <a:cs typeface="Calibri" panose="020F0502020204030204" pitchFamily="34" charset="0"/>
                        </a:rPr>
                        <a:t> Myoclonic</a:t>
                      </a:r>
                    </a:p>
                    <a:p>
                      <a:pPr marL="0" marR="0" lvl="0" indent="0" algn="l" defTabSz="914400" rtl="0" eaLnBrk="1" fontAlgn="base" latinLnBrk="0" hangingPunct="1">
                        <a:lnSpc>
                          <a:spcPct val="100000"/>
                        </a:lnSpc>
                        <a:spcBef>
                          <a:spcPct val="0"/>
                        </a:spcBef>
                        <a:spcAft>
                          <a:spcPct val="0"/>
                        </a:spcAft>
                        <a:buClr>
                          <a:schemeClr val="folHlink"/>
                        </a:buClr>
                        <a:buSzTx/>
                        <a:buFont typeface="Wingdings" charset="2"/>
                        <a:buChar char="§"/>
                        <a:tabLst/>
                      </a:pPr>
                      <a:r>
                        <a:rPr kumimoji="0" lang="en-US" sz="160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Atonic (e.g., drop attacks)</a:t>
                      </a:r>
                    </a:p>
                    <a:p>
                      <a:pPr marL="0" marR="0" lvl="0" indent="0" algn="l" defTabSz="914400" rtl="0" eaLnBrk="1" fontAlgn="base" latinLnBrk="0" hangingPunct="1">
                        <a:lnSpc>
                          <a:spcPct val="100000"/>
                        </a:lnSpc>
                        <a:spcBef>
                          <a:spcPct val="0"/>
                        </a:spcBef>
                        <a:spcAft>
                          <a:spcPct val="0"/>
                        </a:spcAft>
                        <a:buClr>
                          <a:schemeClr val="folHlink"/>
                        </a:buClr>
                        <a:buSzTx/>
                        <a:buFont typeface="Wingdings" charset="2"/>
                        <a:buChar char="§"/>
                        <a:tabLst/>
                      </a:pPr>
                      <a:r>
                        <a:rPr kumimoji="0" lang="en-US" sz="1600" u="none" strike="noStrike" cap="none" normalizeH="0" baseline="0" dirty="0">
                          <a:ln>
                            <a:noFill/>
                          </a:ln>
                          <a:solidFill>
                            <a:schemeClr val="tx1"/>
                          </a:solidFill>
                          <a:effectLst/>
                          <a:latin typeface="Calibri" panose="020F0502020204030204" pitchFamily="34" charset="0"/>
                          <a:cs typeface="Calibri" panose="020F0502020204030204" pitchFamily="34" charset="0"/>
                        </a:rPr>
                        <a:t> Infantile spasms</a:t>
                      </a:r>
                    </a:p>
                    <a:p>
                      <a:pPr marL="0" marR="0" lvl="0" indent="0" algn="l" defTabSz="914400" rtl="0" eaLnBrk="1" fontAlgn="base" latinLnBrk="0" hangingPunct="1">
                        <a:lnSpc>
                          <a:spcPct val="100000"/>
                        </a:lnSpc>
                        <a:spcBef>
                          <a:spcPct val="0"/>
                        </a:spcBef>
                        <a:spcAft>
                          <a:spcPct val="0"/>
                        </a:spcAft>
                        <a:buClr>
                          <a:schemeClr val="folHlink"/>
                        </a:buClr>
                        <a:buSzTx/>
                        <a:buFontTx/>
                        <a:buNone/>
                        <a:tabLst/>
                      </a:pPr>
                      <a:endParaRPr kumimoji="0" lang="en-US" sz="16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endParaRPr>
                    </a:p>
                  </a:txBody>
                  <a:tcPr marL="182880" marR="182880" marT="0" marB="45716" horzOverflow="overflow"/>
                </a:tc>
                <a:tc gridSpan="2">
                  <a:txBody>
                    <a:bodyPr/>
                    <a:lstStyle/>
                    <a:p>
                      <a:pPr lvl="2" algn="l"/>
                      <a:r>
                        <a:rPr lang="en-US" altLang="en-US" sz="1600" dirty="0">
                          <a:solidFill>
                            <a:schemeClr val="tx1"/>
                          </a:solidFill>
                          <a:latin typeface="Calibri" panose="020F0502020204030204" pitchFamily="34" charset="0"/>
                          <a:cs typeface="Calibri" panose="020F0502020204030204" pitchFamily="34" charset="0"/>
                        </a:rPr>
                        <a:t>Types of symptoms:</a:t>
                      </a:r>
                    </a:p>
                    <a:p>
                      <a:pPr lvl="2" algn="l"/>
                      <a:endParaRPr lang="en-US" altLang="en-US" sz="1600" dirty="0">
                        <a:solidFill>
                          <a:schemeClr val="tx1"/>
                        </a:solidFill>
                        <a:latin typeface="Calibri" panose="020F0502020204030204" pitchFamily="34" charset="0"/>
                        <a:cs typeface="Calibri" panose="020F0502020204030204" pitchFamily="34" charset="0"/>
                      </a:endParaRPr>
                    </a:p>
                    <a:p>
                      <a:pPr lvl="2" algn="l"/>
                      <a:r>
                        <a:rPr lang="en-US" altLang="en-US" sz="1600" dirty="0">
                          <a:solidFill>
                            <a:schemeClr val="tx1"/>
                          </a:solidFill>
                          <a:latin typeface="Calibri" panose="020F0502020204030204" pitchFamily="34" charset="0"/>
                          <a:cs typeface="Calibri" panose="020F0502020204030204" pitchFamily="34" charset="0"/>
                        </a:rPr>
                        <a:t>1) Motor* - head/eye deviation, jerking, stiffening</a:t>
                      </a:r>
                    </a:p>
                    <a:p>
                      <a:pPr lvl="2" algn="l"/>
                      <a:r>
                        <a:rPr lang="en-US" altLang="en-US" sz="1600" dirty="0">
                          <a:solidFill>
                            <a:schemeClr val="tx1"/>
                          </a:solidFill>
                          <a:latin typeface="Calibri" panose="020F0502020204030204" pitchFamily="34" charset="0"/>
                          <a:cs typeface="Calibri" panose="020F0502020204030204" pitchFamily="34" charset="0"/>
                        </a:rPr>
                        <a:t>2) Autonomic</a:t>
                      </a:r>
                      <a:r>
                        <a:rPr lang="en-US" altLang="en-US" sz="1600" baseline="30000" dirty="0">
                          <a:solidFill>
                            <a:schemeClr val="tx1"/>
                          </a:solidFill>
                          <a:latin typeface="Calibri" panose="020F0502020204030204" pitchFamily="34" charset="0"/>
                          <a:cs typeface="Calibri" panose="020F0502020204030204" pitchFamily="34" charset="0"/>
                        </a:rPr>
                        <a:t># </a:t>
                      </a:r>
                      <a:r>
                        <a:rPr lang="en-US" altLang="en-US" sz="1600" dirty="0">
                          <a:solidFill>
                            <a:schemeClr val="tx1"/>
                          </a:solidFill>
                          <a:latin typeface="Calibri" panose="020F0502020204030204" pitchFamily="34" charset="0"/>
                          <a:cs typeface="Calibri" panose="020F0502020204030204" pitchFamily="34" charset="0"/>
                        </a:rPr>
                        <a:t>- pupillary dilatation, drooling, pallor, change in  </a:t>
                      </a:r>
                    </a:p>
                    <a:p>
                      <a:pPr lvl="2" algn="l"/>
                      <a:r>
                        <a:rPr lang="en-US" altLang="en-US" sz="1600" dirty="0">
                          <a:solidFill>
                            <a:schemeClr val="tx1"/>
                          </a:solidFill>
                          <a:latin typeface="Calibri" panose="020F0502020204030204" pitchFamily="34" charset="0"/>
                          <a:cs typeface="Calibri" panose="020F0502020204030204" pitchFamily="34" charset="0"/>
                        </a:rPr>
                        <a:t>    heart rate or respiratory rate</a:t>
                      </a:r>
                    </a:p>
                    <a:p>
                      <a:pPr lvl="2" algn="l"/>
                      <a:r>
                        <a:rPr lang="en-US" altLang="en-US" sz="1600" dirty="0">
                          <a:solidFill>
                            <a:schemeClr val="tx1"/>
                          </a:solidFill>
                          <a:latin typeface="Calibri" panose="020F0502020204030204" pitchFamily="34" charset="0"/>
                          <a:cs typeface="Calibri" panose="020F0502020204030204" pitchFamily="34" charset="0"/>
                        </a:rPr>
                        <a:t>3) Somatosensory</a:t>
                      </a:r>
                      <a:r>
                        <a:rPr lang="en-US" altLang="en-US" sz="1600" baseline="30000" dirty="0">
                          <a:solidFill>
                            <a:schemeClr val="tx1"/>
                          </a:solidFill>
                          <a:latin typeface="Calibri" panose="020F0502020204030204" pitchFamily="34" charset="0"/>
                          <a:cs typeface="Calibri" panose="020F0502020204030204" pitchFamily="34" charset="0"/>
                        </a:rPr>
                        <a:t>+</a:t>
                      </a:r>
                      <a:r>
                        <a:rPr lang="en-US" altLang="en-US" sz="1600" dirty="0">
                          <a:solidFill>
                            <a:schemeClr val="tx1"/>
                          </a:solidFill>
                          <a:latin typeface="Calibri" panose="020F0502020204030204" pitchFamily="34" charset="0"/>
                          <a:cs typeface="Calibri" panose="020F0502020204030204" pitchFamily="34" charset="0"/>
                        </a:rPr>
                        <a:t> - smells, alteration of perception (déjà vu)</a:t>
                      </a:r>
                    </a:p>
                  </a:txBody>
                  <a:tcPr marL="182880" marR="182880" marT="45716" marB="45716"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Arial" charset="0"/>
                        <a:ea typeface="ＭＳ Ｐゴシック" charset="-128"/>
                      </a:endParaRPr>
                    </a:p>
                  </a:txBody>
                  <a:tcPr marL="182880" marR="182880" marT="45716" marB="45716" horzOverflow="overflow"/>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AD3C3D-022D-B3CA-E79E-2403797D156E}"/>
              </a:ext>
            </a:extLst>
          </p:cNvPr>
          <p:cNvPicPr/>
          <p:nvPr/>
        </p:nvPicPr>
        <p:blipFill>
          <a:blip r:embed="rId2"/>
          <a:stretch>
            <a:fillRect/>
          </a:stretch>
        </p:blipFill>
        <p:spPr>
          <a:xfrm>
            <a:off x="1583703" y="245098"/>
            <a:ext cx="5695619" cy="6042580"/>
          </a:xfrm>
          <a:prstGeom prst="rect">
            <a:avLst/>
          </a:prstGeom>
        </p:spPr>
      </p:pic>
    </p:spTree>
    <p:extLst>
      <p:ext uri="{BB962C8B-B14F-4D97-AF65-F5344CB8AC3E}">
        <p14:creationId xmlns:p14="http://schemas.microsoft.com/office/powerpoint/2010/main" val="4071879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3AAB1-A0FE-4704-86B9-F277FF1D953F}"/>
              </a:ext>
            </a:extLst>
          </p:cNvPr>
          <p:cNvSpPr>
            <a:spLocks noGrp="1"/>
          </p:cNvSpPr>
          <p:nvPr>
            <p:ph type="title"/>
          </p:nvPr>
        </p:nvSpPr>
        <p:spPr>
          <a:xfrm>
            <a:off x="598514" y="369768"/>
            <a:ext cx="10058400" cy="679103"/>
          </a:xfrm>
        </p:spPr>
        <p:txBody>
          <a:bodyPr>
            <a:normAutofit/>
          </a:bodyPr>
          <a:lstStyle/>
          <a:p>
            <a:r>
              <a:rPr lang="en-US" sz="3200" dirty="0">
                <a:latin typeface="Cambria" panose="02040503050406030204" pitchFamily="18" charset="0"/>
                <a:ea typeface="Cambria" panose="02040503050406030204" pitchFamily="18" charset="0"/>
                <a:cs typeface="Bangla MN" pitchFamily="2" charset="0"/>
                <a:sym typeface="Arial" charset="0"/>
              </a:rPr>
              <a:t>Generalized seizure types</a:t>
            </a:r>
            <a:endParaRPr lang="en-GB" sz="3200" dirty="0">
              <a:latin typeface="Cambria" panose="02040503050406030204" pitchFamily="18" charset="0"/>
              <a:ea typeface="Cambria" panose="02040503050406030204" pitchFamily="18" charset="0"/>
              <a:cs typeface="Bangla MN" pitchFamily="2" charset="0"/>
            </a:endParaRPr>
          </a:p>
        </p:txBody>
      </p:sp>
      <p:graphicFrame>
        <p:nvGraphicFramePr>
          <p:cNvPr id="4" name="Table 4">
            <a:extLst>
              <a:ext uri="{FF2B5EF4-FFF2-40B4-BE49-F238E27FC236}">
                <a16:creationId xmlns:a16="http://schemas.microsoft.com/office/drawing/2014/main" id="{42F0ED29-63AD-43B5-A74C-E4002C702C9D}"/>
              </a:ext>
            </a:extLst>
          </p:cNvPr>
          <p:cNvGraphicFramePr>
            <a:graphicFrameLocks noGrp="1"/>
          </p:cNvGraphicFramePr>
          <p:nvPr>
            <p:ph idx="1"/>
            <p:extLst>
              <p:ext uri="{D42A27DB-BD31-4B8C-83A1-F6EECF244321}">
                <p14:modId xmlns:p14="http://schemas.microsoft.com/office/powerpoint/2010/main" val="2388734635"/>
              </p:ext>
            </p:extLst>
          </p:nvPr>
        </p:nvGraphicFramePr>
        <p:xfrm>
          <a:off x="116541" y="1201271"/>
          <a:ext cx="11967883" cy="5212900"/>
        </p:xfrm>
        <a:graphic>
          <a:graphicData uri="http://schemas.openxmlformats.org/drawingml/2006/table">
            <a:tbl>
              <a:tblPr firstRow="1" bandRow="1">
                <a:tableStyleId>{7DF18680-E054-41AD-8BC1-D1AEF772440D}</a:tableStyleId>
              </a:tblPr>
              <a:tblGrid>
                <a:gridCol w="3156132">
                  <a:extLst>
                    <a:ext uri="{9D8B030D-6E8A-4147-A177-3AD203B41FA5}">
                      <a16:colId xmlns:a16="http://schemas.microsoft.com/office/drawing/2014/main" val="4109215542"/>
                    </a:ext>
                  </a:extLst>
                </a:gridCol>
                <a:gridCol w="8811751">
                  <a:extLst>
                    <a:ext uri="{9D8B030D-6E8A-4147-A177-3AD203B41FA5}">
                      <a16:colId xmlns:a16="http://schemas.microsoft.com/office/drawing/2014/main" val="1285168078"/>
                    </a:ext>
                  </a:extLst>
                </a:gridCol>
              </a:tblGrid>
              <a:tr h="662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a:ln>
                            <a:noFill/>
                          </a:ln>
                          <a:solidFill>
                            <a:schemeClr val="tx1"/>
                          </a:solidFill>
                          <a:effectLst/>
                          <a:latin typeface="Calibri" panose="020F0502020204030204" pitchFamily="34" charset="0"/>
                          <a:cs typeface="Calibri" panose="020F0502020204030204" pitchFamily="34" charset="0"/>
                          <a:sym typeface="Arial" charset="0"/>
                        </a:rPr>
                        <a:t>Myoclonic</a:t>
                      </a:r>
                    </a:p>
                    <a:p>
                      <a:endParaRPr lang="en-GB" sz="2000" b="0" dirty="0">
                        <a:solidFill>
                          <a:schemeClr val="tx1"/>
                        </a:solidFill>
                        <a:effectLst/>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a:ln>
                            <a:noFill/>
                          </a:ln>
                          <a:solidFill>
                            <a:schemeClr val="tx1"/>
                          </a:solidFill>
                          <a:effectLst/>
                          <a:latin typeface="Calibri" panose="020F0502020204030204" pitchFamily="34" charset="0"/>
                          <a:cs typeface="Calibri" panose="020F0502020204030204" pitchFamily="34" charset="0"/>
                          <a:sym typeface="Arial" charset="0"/>
                        </a:rPr>
                        <a:t>Sudden, &lt;100 </a:t>
                      </a:r>
                      <a:r>
                        <a:rPr kumimoji="0" lang="en-US" sz="2000" b="0" u="none" strike="noStrike" cap="none" normalizeH="0" baseline="0" dirty="0" err="1">
                          <a:ln>
                            <a:noFill/>
                          </a:ln>
                          <a:solidFill>
                            <a:schemeClr val="tx1"/>
                          </a:solidFill>
                          <a:effectLst/>
                          <a:latin typeface="Calibri" panose="020F0502020204030204" pitchFamily="34" charset="0"/>
                          <a:cs typeface="Calibri" panose="020F0502020204030204" pitchFamily="34" charset="0"/>
                          <a:sym typeface="Arial" charset="0"/>
                        </a:rPr>
                        <a:t>ms</a:t>
                      </a:r>
                      <a:r>
                        <a:rPr kumimoji="0" lang="en-US" sz="2000" b="0" u="none" strike="noStrike" cap="none" normalizeH="0" baseline="0" dirty="0">
                          <a:ln>
                            <a:noFill/>
                          </a:ln>
                          <a:solidFill>
                            <a:schemeClr val="tx1"/>
                          </a:solidFill>
                          <a:effectLst/>
                          <a:latin typeface="Calibri" panose="020F0502020204030204" pitchFamily="34" charset="0"/>
                          <a:cs typeface="Calibri" panose="020F0502020204030204" pitchFamily="34" charset="0"/>
                          <a:sym typeface="Arial" charset="0"/>
                        </a:rPr>
                        <a:t> involuntary contraction of muscle(s) or muscle groups</a:t>
                      </a:r>
                    </a:p>
                    <a:p>
                      <a:endParaRPr lang="en-GB" sz="2000" b="0" dirty="0">
                        <a:solidFill>
                          <a:schemeClr val="tx1"/>
                        </a:solidFill>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722799246"/>
                  </a:ext>
                </a:extLst>
              </a:tr>
              <a:tr h="662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err="1">
                          <a:ln>
                            <a:noFill/>
                          </a:ln>
                          <a:effectLst/>
                          <a:latin typeface="Calibri" panose="020F0502020204030204" pitchFamily="34" charset="0"/>
                          <a:cs typeface="Calibri" panose="020F0502020204030204" pitchFamily="34" charset="0"/>
                          <a:sym typeface="Arial" charset="0"/>
                        </a:rPr>
                        <a:t>Clonic</a:t>
                      </a:r>
                      <a:endParaRPr kumimoji="0" lang="en-US" sz="2000" b="0" u="none" strike="noStrike" cap="none" normalizeH="0" baseline="0" dirty="0">
                        <a:ln>
                          <a:noFill/>
                        </a:ln>
                        <a:effectLst/>
                        <a:latin typeface="Calibri" panose="020F0502020204030204" pitchFamily="34" charset="0"/>
                        <a:cs typeface="Calibri" panose="020F0502020204030204" pitchFamily="34" charset="0"/>
                        <a:sym typeface="Arial" charset="0"/>
                      </a:endParaRPr>
                    </a:p>
                    <a:p>
                      <a:endParaRPr lang="en-GB" sz="2000" b="0" dirty="0">
                        <a:solidFill>
                          <a:schemeClr val="tx1"/>
                        </a:solidFill>
                        <a:effectLst/>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a:ln>
                            <a:noFill/>
                          </a:ln>
                          <a:effectLst/>
                          <a:latin typeface="Calibri" panose="020F0502020204030204" pitchFamily="34" charset="0"/>
                          <a:cs typeface="Calibri" panose="020F0502020204030204" pitchFamily="34" charset="0"/>
                          <a:sym typeface="Arial" charset="0"/>
                        </a:rPr>
                        <a:t>Repetitive, rhythmic myoclonus at 2-3 Hz</a:t>
                      </a:r>
                    </a:p>
                    <a:p>
                      <a:endParaRPr lang="en-GB" sz="2000" b="0" dirty="0">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74446153"/>
                  </a:ext>
                </a:extLst>
              </a:tr>
              <a:tr h="762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a:ln>
                            <a:noFill/>
                          </a:ln>
                          <a:effectLst/>
                          <a:latin typeface="Calibri" panose="020F0502020204030204" pitchFamily="34" charset="0"/>
                          <a:cs typeface="Calibri" panose="020F0502020204030204" pitchFamily="34" charset="0"/>
                          <a:sym typeface="Arial" charset="0"/>
                        </a:rPr>
                        <a:t>Tonic</a:t>
                      </a:r>
                    </a:p>
                    <a:p>
                      <a:endParaRPr lang="en-GB" sz="2000" b="0" dirty="0">
                        <a:solidFill>
                          <a:schemeClr val="tx1"/>
                        </a:solidFill>
                        <a:effectLst/>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a:ln>
                            <a:noFill/>
                          </a:ln>
                          <a:effectLst/>
                          <a:latin typeface="Calibri" panose="020F0502020204030204" pitchFamily="34" charset="0"/>
                          <a:cs typeface="Calibri" panose="020F0502020204030204" pitchFamily="34" charset="0"/>
                          <a:sym typeface="Arial" charset="0"/>
                        </a:rPr>
                        <a:t>Sustained muscle contraction for seconds to minutes</a:t>
                      </a:r>
                    </a:p>
                    <a:p>
                      <a:endParaRPr lang="en-GB" sz="2000" b="0" dirty="0">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11092012"/>
                  </a:ext>
                </a:extLst>
              </a:tr>
              <a:tr h="762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a:ln>
                            <a:noFill/>
                          </a:ln>
                          <a:effectLst/>
                          <a:latin typeface="Calibri" panose="020F0502020204030204" pitchFamily="34" charset="0"/>
                          <a:cs typeface="Calibri" panose="020F0502020204030204" pitchFamily="34" charset="0"/>
                          <a:sym typeface="Arial" charset="0"/>
                        </a:rPr>
                        <a:t>Generalized tonic-</a:t>
                      </a:r>
                      <a:r>
                        <a:rPr kumimoji="0" lang="en-US" sz="2000" b="0" u="none" strike="noStrike" cap="none" normalizeH="0" baseline="0" dirty="0" err="1">
                          <a:ln>
                            <a:noFill/>
                          </a:ln>
                          <a:effectLst/>
                          <a:latin typeface="Calibri" panose="020F0502020204030204" pitchFamily="34" charset="0"/>
                          <a:cs typeface="Calibri" panose="020F0502020204030204" pitchFamily="34" charset="0"/>
                          <a:sym typeface="Arial" charset="0"/>
                        </a:rPr>
                        <a:t>clonic</a:t>
                      </a:r>
                      <a:endParaRPr kumimoji="0" lang="en-US" sz="2000" b="0" u="none" strike="noStrike" cap="none" normalizeH="0" baseline="0" dirty="0">
                        <a:ln>
                          <a:noFill/>
                        </a:ln>
                        <a:effectLst/>
                        <a:latin typeface="Calibri" panose="020F0502020204030204" pitchFamily="34" charset="0"/>
                        <a:cs typeface="Calibri" panose="020F0502020204030204" pitchFamily="34" charset="0"/>
                        <a:sym typeface="Arial" charset="0"/>
                      </a:endParaRPr>
                    </a:p>
                    <a:p>
                      <a:endParaRPr lang="en-GB" sz="2000" b="0" dirty="0">
                        <a:solidFill>
                          <a:schemeClr val="tx1"/>
                        </a:solidFill>
                        <a:effectLst/>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a:ln>
                            <a:noFill/>
                          </a:ln>
                          <a:effectLst/>
                          <a:latin typeface="Calibri" panose="020F0502020204030204" pitchFamily="34" charset="0"/>
                          <a:cs typeface="Calibri" panose="020F0502020204030204" pitchFamily="34" charset="0"/>
                          <a:sym typeface="Arial" charset="0"/>
                        </a:rPr>
                        <a:t>Bilateral symmetrical tonic contraction, then bilateral </a:t>
                      </a:r>
                      <a:r>
                        <a:rPr kumimoji="0" lang="en-US" sz="2000" b="0" u="none" strike="noStrike" cap="none" normalizeH="0" baseline="0" dirty="0" err="1">
                          <a:ln>
                            <a:noFill/>
                          </a:ln>
                          <a:effectLst/>
                          <a:latin typeface="Calibri" panose="020F0502020204030204" pitchFamily="34" charset="0"/>
                          <a:cs typeface="Calibri" panose="020F0502020204030204" pitchFamily="34" charset="0"/>
                          <a:sym typeface="Arial" charset="0"/>
                        </a:rPr>
                        <a:t>clonic</a:t>
                      </a:r>
                      <a:r>
                        <a:rPr kumimoji="0" lang="en-US" sz="2000" b="0" u="none" strike="noStrike" cap="none" normalizeH="0" baseline="0" dirty="0">
                          <a:ln>
                            <a:noFill/>
                          </a:ln>
                          <a:effectLst/>
                          <a:latin typeface="Calibri" panose="020F0502020204030204" pitchFamily="34" charset="0"/>
                          <a:cs typeface="Calibri" panose="020F0502020204030204" pitchFamily="34" charset="0"/>
                          <a:sym typeface="Arial" charset="0"/>
                        </a:rPr>
                        <a:t> contractions</a:t>
                      </a:r>
                    </a:p>
                    <a:p>
                      <a:endParaRPr lang="en-GB" sz="2000" b="0" dirty="0">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949829194"/>
                  </a:ext>
                </a:extLst>
              </a:tr>
              <a:tr h="762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a:ln>
                            <a:noFill/>
                          </a:ln>
                          <a:effectLst/>
                          <a:latin typeface="Calibri" panose="020F0502020204030204" pitchFamily="34" charset="0"/>
                          <a:cs typeface="Calibri" panose="020F0502020204030204" pitchFamily="34" charset="0"/>
                          <a:sym typeface="Arial" charset="0"/>
                        </a:rPr>
                        <a:t>Atonic</a:t>
                      </a:r>
                    </a:p>
                    <a:p>
                      <a:endParaRPr lang="en-GB" sz="2000" b="0" dirty="0">
                        <a:solidFill>
                          <a:schemeClr val="tx1"/>
                        </a:solidFill>
                        <a:effectLst/>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a:ln>
                            <a:noFill/>
                          </a:ln>
                          <a:effectLst/>
                          <a:latin typeface="Calibri" panose="020F0502020204030204" pitchFamily="34" charset="0"/>
                          <a:cs typeface="Calibri" panose="020F0502020204030204" pitchFamily="34" charset="0"/>
                          <a:sym typeface="Arial" charset="0"/>
                        </a:rPr>
                        <a:t>Sudden, brief, 1–2 s decrease in tone without preceding myoclonic or tonic event</a:t>
                      </a:r>
                    </a:p>
                    <a:p>
                      <a:endParaRPr lang="en-GB" sz="2000" b="0" dirty="0">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006462996"/>
                  </a:ext>
                </a:extLst>
              </a:tr>
              <a:tr h="762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a:ln>
                            <a:noFill/>
                          </a:ln>
                          <a:effectLst/>
                          <a:latin typeface="Calibri" panose="020F0502020204030204" pitchFamily="34" charset="0"/>
                          <a:cs typeface="Calibri" panose="020F0502020204030204" pitchFamily="34" charset="0"/>
                          <a:sym typeface="Arial" charset="0"/>
                        </a:rPr>
                        <a:t>Astatic</a:t>
                      </a:r>
                    </a:p>
                    <a:p>
                      <a:endParaRPr lang="en-GB" sz="2000" b="0" dirty="0">
                        <a:solidFill>
                          <a:schemeClr val="tx1"/>
                        </a:solidFill>
                        <a:effectLst/>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a:ln>
                            <a:noFill/>
                          </a:ln>
                          <a:effectLst/>
                          <a:latin typeface="Calibri" panose="020F0502020204030204" pitchFamily="34" charset="0"/>
                          <a:cs typeface="Calibri" panose="020F0502020204030204" pitchFamily="34" charset="0"/>
                          <a:sym typeface="Arial" charset="0"/>
                        </a:rPr>
                        <a:t>Loss of posture (=drop) due to atonic, myoclonic, or tonic event</a:t>
                      </a:r>
                    </a:p>
                    <a:p>
                      <a:endParaRPr lang="en-GB" sz="2000" b="0" dirty="0">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28849454"/>
                  </a:ext>
                </a:extLst>
              </a:tr>
              <a:tr h="762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a:ln>
                            <a:noFill/>
                          </a:ln>
                          <a:effectLst/>
                          <a:latin typeface="Calibri" panose="020F0502020204030204" pitchFamily="34" charset="0"/>
                          <a:cs typeface="Calibri" panose="020F0502020204030204" pitchFamily="34" charset="0"/>
                          <a:sym typeface="Arial" charset="0"/>
                        </a:rPr>
                        <a:t>Spasm</a:t>
                      </a:r>
                    </a:p>
                    <a:p>
                      <a:endParaRPr lang="en-GB" sz="2000" b="0" dirty="0">
                        <a:solidFill>
                          <a:schemeClr val="tx1"/>
                        </a:solidFill>
                        <a:effectLst/>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u="none" strike="noStrike" cap="none" normalizeH="0" baseline="0" dirty="0">
                          <a:ln>
                            <a:noFill/>
                          </a:ln>
                          <a:effectLst/>
                          <a:latin typeface="Calibri" panose="020F0502020204030204" pitchFamily="34" charset="0"/>
                          <a:cs typeface="Calibri" panose="020F0502020204030204" pitchFamily="34" charset="0"/>
                          <a:sym typeface="Arial" charset="0"/>
                        </a:rPr>
                        <a:t>Axial contraction, may be asymmetric</a:t>
                      </a:r>
                    </a:p>
                    <a:p>
                      <a:endParaRPr lang="en-GB" sz="2000" b="0" dirty="0">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56014254"/>
                  </a:ext>
                </a:extLst>
              </a:tr>
            </a:tbl>
          </a:graphicData>
        </a:graphic>
      </p:graphicFrame>
    </p:spTree>
    <p:extLst>
      <p:ext uri="{BB962C8B-B14F-4D97-AF65-F5344CB8AC3E}">
        <p14:creationId xmlns:p14="http://schemas.microsoft.com/office/powerpoint/2010/main" val="1993797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0C01E55-C261-4825-AF0D-73BD9C1F0E90}"/>
              </a:ext>
            </a:extLst>
          </p:cNvPr>
          <p:cNvSpPr>
            <a:spLocks noGrp="1" noChangeArrowheads="1"/>
          </p:cNvSpPr>
          <p:nvPr>
            <p:ph type="title"/>
          </p:nvPr>
        </p:nvSpPr>
        <p:spPr>
          <a:xfrm>
            <a:off x="1097280" y="286604"/>
            <a:ext cx="10058400" cy="1067068"/>
          </a:xfrm>
        </p:spPr>
        <p:txBody>
          <a:bodyPr>
            <a:normAutofit/>
          </a:bodyPr>
          <a:lstStyle/>
          <a:p>
            <a:r>
              <a:rPr lang="en-US" altLang="en-US" sz="2800" dirty="0">
                <a:latin typeface="Bangla MN" pitchFamily="2" charset="0"/>
                <a:cs typeface="Bangla MN" pitchFamily="2" charset="0"/>
              </a:rPr>
              <a:t>Seizure type</a:t>
            </a:r>
          </a:p>
        </p:txBody>
      </p:sp>
      <p:sp>
        <p:nvSpPr>
          <p:cNvPr id="22531" name="Rectangle 3">
            <a:extLst>
              <a:ext uri="{FF2B5EF4-FFF2-40B4-BE49-F238E27FC236}">
                <a16:creationId xmlns:a16="http://schemas.microsoft.com/office/drawing/2014/main" id="{5182C49A-48EC-47D1-A901-E3CB0E222C7F}"/>
              </a:ext>
            </a:extLst>
          </p:cNvPr>
          <p:cNvSpPr>
            <a:spLocks noGrp="1" noChangeArrowheads="1"/>
          </p:cNvSpPr>
          <p:nvPr>
            <p:ph idx="1"/>
          </p:nvPr>
        </p:nvSpPr>
        <p:spPr>
          <a:xfrm>
            <a:off x="2208213" y="1989138"/>
            <a:ext cx="7772400" cy="4114800"/>
          </a:xfrm>
        </p:spPr>
        <p:txBody>
          <a:bodyPr/>
          <a:lstStyle/>
          <a:p>
            <a:pPr marL="0" indent="0">
              <a:buNone/>
            </a:pPr>
            <a:endParaRPr lang="en-GB" altLang="en-US" dirty="0"/>
          </a:p>
        </p:txBody>
      </p:sp>
      <p:sp>
        <p:nvSpPr>
          <p:cNvPr id="22532" name="Text Box 4">
            <a:extLst>
              <a:ext uri="{FF2B5EF4-FFF2-40B4-BE49-F238E27FC236}">
                <a16:creationId xmlns:a16="http://schemas.microsoft.com/office/drawing/2014/main" id="{F6BF3089-0F50-417F-8815-AD0BDEB82582}"/>
              </a:ext>
            </a:extLst>
          </p:cNvPr>
          <p:cNvSpPr txBox="1">
            <a:spLocks noChangeArrowheads="1"/>
          </p:cNvSpPr>
          <p:nvPr/>
        </p:nvSpPr>
        <p:spPr bwMode="auto">
          <a:xfrm>
            <a:off x="2235201" y="2343151"/>
            <a:ext cx="208101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i="1" dirty="0">
                <a:latin typeface="Calibri" panose="020F0502020204030204" pitchFamily="34" charset="0"/>
                <a:cs typeface="Calibri" panose="020F0502020204030204" pitchFamily="34" charset="0"/>
              </a:rPr>
              <a:t>Partial</a:t>
            </a:r>
            <a:r>
              <a:rPr lang="en-US" altLang="en-US" sz="2400" dirty="0">
                <a:latin typeface="Calibri" panose="020F0502020204030204" pitchFamily="34" charset="0"/>
                <a:cs typeface="Calibri" panose="020F0502020204030204" pitchFamily="34" charset="0"/>
              </a:rPr>
              <a:t> </a:t>
            </a:r>
          </a:p>
          <a:p>
            <a:pPr eaLnBrk="0" hangingPunct="0"/>
            <a:r>
              <a:rPr lang="en-US" altLang="en-US" sz="2400" dirty="0">
                <a:latin typeface="Calibri" panose="020F0502020204030204" pitchFamily="34" charset="0"/>
                <a:cs typeface="Calibri" panose="020F0502020204030204" pitchFamily="34" charset="0"/>
              </a:rPr>
              <a:t>(Only a portion</a:t>
            </a:r>
          </a:p>
          <a:p>
            <a:pPr eaLnBrk="0" hangingPunct="0"/>
            <a:r>
              <a:rPr lang="en-US" altLang="en-US" sz="2400" dirty="0">
                <a:latin typeface="Calibri" panose="020F0502020204030204" pitchFamily="34" charset="0"/>
                <a:cs typeface="Calibri" panose="020F0502020204030204" pitchFamily="34" charset="0"/>
              </a:rPr>
              <a:t>of the brain)</a:t>
            </a:r>
          </a:p>
        </p:txBody>
      </p:sp>
      <p:sp>
        <p:nvSpPr>
          <p:cNvPr id="22533" name="AutoShape 5">
            <a:extLst>
              <a:ext uri="{FF2B5EF4-FFF2-40B4-BE49-F238E27FC236}">
                <a16:creationId xmlns:a16="http://schemas.microsoft.com/office/drawing/2014/main" id="{84BE5BBB-135E-40C9-9523-45FDF24411D8}"/>
              </a:ext>
            </a:extLst>
          </p:cNvPr>
          <p:cNvSpPr>
            <a:spLocks noChangeArrowheads="1"/>
          </p:cNvSpPr>
          <p:nvPr/>
        </p:nvSpPr>
        <p:spPr bwMode="auto">
          <a:xfrm>
            <a:off x="4508098" y="2499878"/>
            <a:ext cx="1301750" cy="393223"/>
          </a:xfrm>
          <a:prstGeom prst="rightArrow">
            <a:avLst>
              <a:gd name="adj1" fmla="val 50000"/>
              <a:gd name="adj2" fmla="val 9832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34" name="Text Box 6">
            <a:extLst>
              <a:ext uri="{FF2B5EF4-FFF2-40B4-BE49-F238E27FC236}">
                <a16:creationId xmlns:a16="http://schemas.microsoft.com/office/drawing/2014/main" id="{5F09C40C-C1EE-437E-B673-15C230C4CB02}"/>
              </a:ext>
            </a:extLst>
          </p:cNvPr>
          <p:cNvSpPr txBox="1">
            <a:spLocks noChangeArrowheads="1"/>
          </p:cNvSpPr>
          <p:nvPr/>
        </p:nvSpPr>
        <p:spPr bwMode="auto">
          <a:xfrm>
            <a:off x="6096000" y="2000250"/>
            <a:ext cx="332014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dirty="0">
                <a:latin typeface="Calibri" panose="020F0502020204030204" pitchFamily="34" charset="0"/>
                <a:cs typeface="Calibri" panose="020F0502020204030204" pitchFamily="34" charset="0"/>
              </a:rPr>
              <a:t>-</a:t>
            </a:r>
            <a:r>
              <a:rPr lang="en-US" altLang="en-US" sz="2400" b="1" dirty="0">
                <a:latin typeface="Calibri" panose="020F0502020204030204" pitchFamily="34" charset="0"/>
                <a:cs typeface="Calibri" panose="020F0502020204030204" pitchFamily="34" charset="0"/>
              </a:rPr>
              <a:t> Simple</a:t>
            </a:r>
            <a:endParaRPr lang="en-US" altLang="en-US" sz="2400" dirty="0">
              <a:latin typeface="Calibri" panose="020F0502020204030204" pitchFamily="34" charset="0"/>
              <a:cs typeface="Calibri" panose="020F0502020204030204" pitchFamily="34" charset="0"/>
            </a:endParaRPr>
          </a:p>
          <a:p>
            <a:pPr eaLnBrk="0" hangingPunct="0"/>
            <a:r>
              <a:rPr lang="en-US" altLang="en-US" sz="2400" dirty="0">
                <a:latin typeface="Calibri" panose="020F0502020204030204" pitchFamily="34" charset="0"/>
                <a:cs typeface="Calibri" panose="020F0502020204030204" pitchFamily="34" charset="0"/>
              </a:rPr>
              <a:t>(Normal consciousness)</a:t>
            </a:r>
          </a:p>
          <a:p>
            <a:pPr eaLnBrk="0" hangingPunct="0"/>
            <a:r>
              <a:rPr lang="en-US" altLang="en-US" sz="2400" dirty="0">
                <a:latin typeface="Calibri" panose="020F0502020204030204" pitchFamily="34" charset="0"/>
                <a:cs typeface="Calibri" panose="020F0502020204030204" pitchFamily="34" charset="0"/>
              </a:rPr>
              <a:t>- </a:t>
            </a:r>
            <a:r>
              <a:rPr lang="en-US" altLang="en-US" sz="2400" b="1" dirty="0">
                <a:latin typeface="Calibri" panose="020F0502020204030204" pitchFamily="34" charset="0"/>
                <a:cs typeface="Calibri" panose="020F0502020204030204" pitchFamily="34" charset="0"/>
              </a:rPr>
              <a:t>Complex</a:t>
            </a:r>
            <a:endParaRPr lang="en-US" altLang="en-US" sz="2400" dirty="0">
              <a:latin typeface="Calibri" panose="020F0502020204030204" pitchFamily="34" charset="0"/>
              <a:cs typeface="Calibri" panose="020F0502020204030204" pitchFamily="34" charset="0"/>
            </a:endParaRPr>
          </a:p>
          <a:p>
            <a:pPr eaLnBrk="0" hangingPunct="0"/>
            <a:r>
              <a:rPr lang="en-US" altLang="en-US" sz="2400" dirty="0">
                <a:latin typeface="Calibri" panose="020F0502020204030204" pitchFamily="34" charset="0"/>
                <a:cs typeface="Calibri" panose="020F0502020204030204" pitchFamily="34" charset="0"/>
              </a:rPr>
              <a:t>(Impaired consciousness)</a:t>
            </a:r>
          </a:p>
        </p:txBody>
      </p:sp>
      <p:sp>
        <p:nvSpPr>
          <p:cNvPr id="22535" name="AutoShape 7">
            <a:extLst>
              <a:ext uri="{FF2B5EF4-FFF2-40B4-BE49-F238E27FC236}">
                <a16:creationId xmlns:a16="http://schemas.microsoft.com/office/drawing/2014/main" id="{97B4071E-0E54-4756-B511-85E7ADE3B9AA}"/>
              </a:ext>
            </a:extLst>
          </p:cNvPr>
          <p:cNvSpPr>
            <a:spLocks noChangeArrowheads="1"/>
          </p:cNvSpPr>
          <p:nvPr/>
        </p:nvSpPr>
        <p:spPr bwMode="auto">
          <a:xfrm>
            <a:off x="2869310" y="3818560"/>
            <a:ext cx="406400" cy="731838"/>
          </a:xfrm>
          <a:prstGeom prst="downArrow">
            <a:avLst>
              <a:gd name="adj1" fmla="val 50000"/>
              <a:gd name="adj2" fmla="val 4502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36" name="Text Box 8">
            <a:extLst>
              <a:ext uri="{FF2B5EF4-FFF2-40B4-BE49-F238E27FC236}">
                <a16:creationId xmlns:a16="http://schemas.microsoft.com/office/drawing/2014/main" id="{C67EC7F9-7497-4C38-8A57-A9D0C082452A}"/>
              </a:ext>
            </a:extLst>
          </p:cNvPr>
          <p:cNvSpPr txBox="1">
            <a:spLocks noChangeArrowheads="1"/>
          </p:cNvSpPr>
          <p:nvPr/>
        </p:nvSpPr>
        <p:spPr bwMode="auto">
          <a:xfrm>
            <a:off x="2235201" y="4857751"/>
            <a:ext cx="30203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i="1" dirty="0">
                <a:latin typeface="Calibri" panose="020F0502020204030204" pitchFamily="34" charset="0"/>
                <a:cs typeface="Calibri" panose="020F0502020204030204" pitchFamily="34" charset="0"/>
              </a:rPr>
              <a:t>Generalized</a:t>
            </a:r>
            <a:endParaRPr lang="en-US" altLang="en-US" sz="2400" dirty="0">
              <a:latin typeface="Calibri" panose="020F0502020204030204" pitchFamily="34" charset="0"/>
              <a:cs typeface="Calibri" panose="020F0502020204030204" pitchFamily="34" charset="0"/>
            </a:endParaRPr>
          </a:p>
          <a:p>
            <a:pPr eaLnBrk="0" hangingPunct="0"/>
            <a:r>
              <a:rPr lang="en-US" altLang="en-US" sz="2400" dirty="0">
                <a:latin typeface="Calibri" panose="020F0502020204030204" pitchFamily="34" charset="0"/>
                <a:cs typeface="Calibri" panose="020F0502020204030204" pitchFamily="34" charset="0"/>
              </a:rPr>
              <a:t>(Both hemispheres are</a:t>
            </a:r>
          </a:p>
          <a:p>
            <a:pPr eaLnBrk="0" hangingPunct="0"/>
            <a:r>
              <a:rPr lang="en-US" altLang="en-US" sz="2400" dirty="0">
                <a:latin typeface="Calibri" panose="020F0502020204030204" pitchFamily="34" charset="0"/>
                <a:cs typeface="Calibri" panose="020F0502020204030204" pitchFamily="34" charset="0"/>
              </a:rPr>
              <a:t>involved)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A6E78-87EF-463B-ABE4-D32A4A5EB300}"/>
              </a:ext>
            </a:extLst>
          </p:cNvPr>
          <p:cNvSpPr>
            <a:spLocks noGrp="1"/>
          </p:cNvSpPr>
          <p:nvPr>
            <p:ph type="title"/>
          </p:nvPr>
        </p:nvSpPr>
        <p:spPr>
          <a:xfrm>
            <a:off x="1066800" y="642594"/>
            <a:ext cx="10058400" cy="1071906"/>
          </a:xfrm>
        </p:spPr>
        <p:txBody>
          <a:bodyPr>
            <a:noAutofit/>
          </a:bodyPr>
          <a:lstStyle/>
          <a:p>
            <a:r>
              <a:rPr lang="en-GB" sz="2800" b="0" i="0" dirty="0">
                <a:solidFill>
                  <a:schemeClr val="tx1"/>
                </a:solidFill>
                <a:effectLst/>
                <a:latin typeface="Bangla MN" pitchFamily="2" charset="0"/>
                <a:cs typeface="Bangla MN" pitchFamily="2" charset="0"/>
              </a:rPr>
              <a:t>Generalized Tonic-</a:t>
            </a:r>
            <a:r>
              <a:rPr lang="en-GB" sz="2800" b="0" i="0" dirty="0" err="1">
                <a:solidFill>
                  <a:schemeClr val="tx1"/>
                </a:solidFill>
                <a:effectLst/>
                <a:latin typeface="Bangla MN" pitchFamily="2" charset="0"/>
                <a:cs typeface="Bangla MN" pitchFamily="2" charset="0"/>
              </a:rPr>
              <a:t>Clonic</a:t>
            </a:r>
            <a:r>
              <a:rPr lang="en-GB" sz="2800" b="0" i="0" dirty="0">
                <a:solidFill>
                  <a:schemeClr val="tx1"/>
                </a:solidFill>
                <a:effectLst/>
                <a:latin typeface="Bangla MN" pitchFamily="2" charset="0"/>
                <a:cs typeface="Bangla MN" pitchFamily="2" charset="0"/>
              </a:rPr>
              <a:t> Seizures</a:t>
            </a:r>
            <a:br>
              <a:rPr lang="en-GB" sz="2800" b="0" i="0" dirty="0">
                <a:solidFill>
                  <a:schemeClr val="tx1"/>
                </a:solidFill>
                <a:effectLst/>
                <a:latin typeface="Bangla MN" pitchFamily="2" charset="0"/>
                <a:cs typeface="Bangla MN" pitchFamily="2" charset="0"/>
              </a:rPr>
            </a:br>
            <a:endParaRPr lang="en-GB" sz="2800" dirty="0">
              <a:solidFill>
                <a:schemeClr val="tx1"/>
              </a:solidFill>
              <a:latin typeface="Bangla MN" pitchFamily="2" charset="0"/>
              <a:cs typeface="Bangla MN" pitchFamily="2" charset="0"/>
            </a:endParaRPr>
          </a:p>
        </p:txBody>
      </p:sp>
      <p:sp>
        <p:nvSpPr>
          <p:cNvPr id="3" name="Content Placeholder 2">
            <a:extLst>
              <a:ext uri="{FF2B5EF4-FFF2-40B4-BE49-F238E27FC236}">
                <a16:creationId xmlns:a16="http://schemas.microsoft.com/office/drawing/2014/main" id="{90EE42B2-3A30-4C15-AF31-11617AD767E7}"/>
              </a:ext>
            </a:extLst>
          </p:cNvPr>
          <p:cNvSpPr>
            <a:spLocks noGrp="1"/>
          </p:cNvSpPr>
          <p:nvPr>
            <p:ph idx="1"/>
          </p:nvPr>
        </p:nvSpPr>
        <p:spPr>
          <a:xfrm>
            <a:off x="552450" y="1714500"/>
            <a:ext cx="10572750" cy="4320540"/>
          </a:xfrm>
        </p:spPr>
        <p:txBody>
          <a:bodyPr>
            <a:normAutofit/>
          </a:bodyPr>
          <a:lstStyle/>
          <a:p>
            <a:endParaRPr lang="en-GB" sz="2400" b="0" i="0" dirty="0">
              <a:effectLst/>
              <a:latin typeface="Calibri" panose="020F0502020204030204" pitchFamily="34" charset="0"/>
              <a:cs typeface="Calibri" panose="020F0502020204030204" pitchFamily="34" charset="0"/>
            </a:endParaRPr>
          </a:p>
          <a:p>
            <a:r>
              <a:rPr lang="en-GB" sz="2400" b="0" i="0" dirty="0">
                <a:effectLst/>
                <a:latin typeface="Calibri" panose="020F0502020204030204" pitchFamily="34" charset="0"/>
                <a:cs typeface="Calibri" panose="020F0502020204030204" pitchFamily="34" charset="0"/>
              </a:rPr>
              <a:t>Typically have no evidence of any localized, regional, or diffuse brain abnormality on history, physical, or neurologic examination; clinical laboratory testing; or imaging studies.</a:t>
            </a:r>
          </a:p>
          <a:p>
            <a:pPr marL="0" indent="0">
              <a:buNone/>
            </a:pPr>
            <a:endParaRPr lang="en-GB" sz="2400" b="0" i="0" dirty="0">
              <a:effectLst/>
              <a:latin typeface="Calibri" panose="020F0502020204030204" pitchFamily="34" charset="0"/>
              <a:cs typeface="Calibri" panose="020F0502020204030204" pitchFamily="34" charset="0"/>
            </a:endParaRPr>
          </a:p>
          <a:p>
            <a:r>
              <a:rPr lang="en-GB" sz="2400" b="0" i="0" dirty="0">
                <a:effectLst/>
                <a:latin typeface="Calibri" panose="020F0502020204030204" pitchFamily="34" charset="0"/>
                <a:cs typeface="Calibri" panose="020F0502020204030204" pitchFamily="34" charset="0"/>
              </a:rPr>
              <a:t>The awake EEG of patients with generalized tonic-</a:t>
            </a:r>
            <a:r>
              <a:rPr lang="en-GB" sz="2400" b="0" i="0" dirty="0" err="1">
                <a:effectLst/>
                <a:latin typeface="Calibri" panose="020F0502020204030204" pitchFamily="34" charset="0"/>
                <a:cs typeface="Calibri" panose="020F0502020204030204" pitchFamily="34" charset="0"/>
              </a:rPr>
              <a:t>clonic</a:t>
            </a:r>
            <a:r>
              <a:rPr lang="en-GB" sz="2400" b="0" i="0" dirty="0">
                <a:effectLst/>
                <a:latin typeface="Calibri" panose="020F0502020204030204" pitchFamily="34" charset="0"/>
                <a:cs typeface="Calibri" panose="020F0502020204030204" pitchFamily="34" charset="0"/>
              </a:rPr>
              <a:t> seizure may be normal</a:t>
            </a:r>
            <a:r>
              <a:rPr lang="en-GB" sz="2400" dirty="0">
                <a:latin typeface="Calibri" panose="020F0502020204030204" pitchFamily="34" charset="0"/>
                <a:cs typeface="Calibri" panose="020F0502020204030204" pitchFamily="34" charset="0"/>
              </a:rPr>
              <a:t>.</a:t>
            </a:r>
          </a:p>
          <a:p>
            <a:endParaRPr lang="en-GB" sz="2400" b="0" i="0" dirty="0">
              <a:effectLst/>
              <a:latin typeface="Calibri" panose="020F0502020204030204" pitchFamily="34" charset="0"/>
              <a:cs typeface="Calibri" panose="020F0502020204030204" pitchFamily="34" charset="0"/>
            </a:endParaRPr>
          </a:p>
          <a:p>
            <a:r>
              <a:rPr lang="en-GB" sz="2400" b="0" i="0" dirty="0">
                <a:effectLst/>
                <a:latin typeface="Calibri" panose="020F0502020204030204" pitchFamily="34" charset="0"/>
                <a:cs typeface="Calibri" panose="020F0502020204030204" pitchFamily="34" charset="0"/>
              </a:rPr>
              <a:t>In generalized seizure patients,  photic stimulation and/or hyperventilation during an EEG may produce spikes or even seizures.</a:t>
            </a: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6299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7CA8-B05D-47EB-86DE-B74F0AD02AC5}"/>
              </a:ext>
            </a:extLst>
          </p:cNvPr>
          <p:cNvSpPr>
            <a:spLocks noGrp="1"/>
          </p:cNvSpPr>
          <p:nvPr>
            <p:ph type="title"/>
          </p:nvPr>
        </p:nvSpPr>
        <p:spPr>
          <a:xfrm>
            <a:off x="1066800" y="642594"/>
            <a:ext cx="10058400" cy="495924"/>
          </a:xfrm>
        </p:spPr>
        <p:txBody>
          <a:bodyPr>
            <a:normAutofit/>
          </a:bodyPr>
          <a:lstStyle/>
          <a:p>
            <a:r>
              <a:rPr lang="en-GB" sz="2800" b="0" i="0" dirty="0">
                <a:solidFill>
                  <a:schemeClr val="tx1"/>
                </a:solidFill>
                <a:effectLst/>
                <a:latin typeface="Bangla MN" pitchFamily="2" charset="0"/>
                <a:cs typeface="Bangla MN" pitchFamily="2" charset="0"/>
              </a:rPr>
              <a:t>Generalized Tonic-</a:t>
            </a:r>
            <a:r>
              <a:rPr lang="en-GB" sz="2800" b="0" i="0" dirty="0" err="1">
                <a:solidFill>
                  <a:schemeClr val="tx1"/>
                </a:solidFill>
                <a:effectLst/>
                <a:latin typeface="Bangla MN" pitchFamily="2" charset="0"/>
                <a:cs typeface="Bangla MN" pitchFamily="2" charset="0"/>
              </a:rPr>
              <a:t>Clonic</a:t>
            </a:r>
            <a:r>
              <a:rPr lang="en-GB" sz="2800" b="0" i="0" dirty="0">
                <a:solidFill>
                  <a:schemeClr val="tx1"/>
                </a:solidFill>
                <a:effectLst/>
                <a:latin typeface="Bangla MN" pitchFamily="2" charset="0"/>
                <a:cs typeface="Bangla MN" pitchFamily="2" charset="0"/>
              </a:rPr>
              <a:t> Seizures</a:t>
            </a:r>
            <a:endParaRPr lang="en-GB" sz="2800" dirty="0">
              <a:solidFill>
                <a:schemeClr val="tx1"/>
              </a:solidFill>
              <a:latin typeface="Bangla MN" pitchFamily="2" charset="0"/>
              <a:cs typeface="Bangla MN" pitchFamily="2" charset="0"/>
            </a:endParaRPr>
          </a:p>
        </p:txBody>
      </p:sp>
      <p:sp>
        <p:nvSpPr>
          <p:cNvPr id="3" name="Content Placeholder 2">
            <a:extLst>
              <a:ext uri="{FF2B5EF4-FFF2-40B4-BE49-F238E27FC236}">
                <a16:creationId xmlns:a16="http://schemas.microsoft.com/office/drawing/2014/main" id="{C8C0AFA0-E69B-4DD2-AE98-31A41C34591A}"/>
              </a:ext>
            </a:extLst>
          </p:cNvPr>
          <p:cNvSpPr>
            <a:spLocks noGrp="1"/>
          </p:cNvSpPr>
          <p:nvPr>
            <p:ph idx="1"/>
          </p:nvPr>
        </p:nvSpPr>
        <p:spPr>
          <a:xfrm>
            <a:off x="476249" y="1800225"/>
            <a:ext cx="11545421" cy="4234815"/>
          </a:xfrm>
        </p:spPr>
        <p:txBody>
          <a:bodyPr>
            <a:noAutofit/>
          </a:bodyPr>
          <a:lstStyle/>
          <a:p>
            <a:r>
              <a:rPr lang="en-GB" sz="2400" b="0" i="0" dirty="0">
                <a:effectLst/>
                <a:latin typeface="Calibri" panose="020F0502020204030204" pitchFamily="34" charset="0"/>
                <a:cs typeface="Calibri" panose="020F0502020204030204" pitchFamily="34" charset="0"/>
              </a:rPr>
              <a:t>Patients  may have prodrome,  occurring hours or days before a seizure: </a:t>
            </a:r>
          </a:p>
          <a:p>
            <a:r>
              <a:rPr lang="en-GB" sz="2400" b="0" i="0" dirty="0">
                <a:effectLst/>
                <a:latin typeface="Calibri" panose="020F0502020204030204" pitchFamily="34" charset="0"/>
                <a:cs typeface="Calibri" panose="020F0502020204030204" pitchFamily="34" charset="0"/>
              </a:rPr>
              <a:t>mood changes, sleep disturbances, </a:t>
            </a:r>
            <a:r>
              <a:rPr lang="en-GB" sz="2400" b="0" i="0" dirty="0" err="1">
                <a:effectLst/>
                <a:latin typeface="Calibri" panose="020F0502020204030204" pitchFamily="34" charset="0"/>
                <a:cs typeface="Calibri" panose="020F0502020204030204" pitchFamily="34" charset="0"/>
              </a:rPr>
              <a:t>lightheadedness</a:t>
            </a:r>
            <a:r>
              <a:rPr lang="en-GB" sz="2400" b="0" i="0" dirty="0">
                <a:effectLst/>
                <a:latin typeface="Calibri" panose="020F0502020204030204" pitchFamily="34" charset="0"/>
                <a:cs typeface="Calibri" panose="020F0502020204030204" pitchFamily="34" charset="0"/>
              </a:rPr>
              <a:t>, anxiety, irritability, difficulty concentrating.</a:t>
            </a:r>
          </a:p>
          <a:p>
            <a:endParaRPr lang="en-GB" sz="2400" b="0" i="0" dirty="0">
              <a:effectLst/>
              <a:latin typeface="Calibri" panose="020F0502020204030204" pitchFamily="34" charset="0"/>
              <a:cs typeface="Calibri" panose="020F0502020204030204" pitchFamily="34" charset="0"/>
            </a:endParaRPr>
          </a:p>
          <a:p>
            <a:r>
              <a:rPr lang="en-GB" sz="2400" b="0" i="0" dirty="0">
                <a:effectLst/>
                <a:latin typeface="Calibri" panose="020F0502020204030204" pitchFamily="34" charset="0"/>
                <a:cs typeface="Calibri" panose="020F0502020204030204" pitchFamily="34" charset="0"/>
              </a:rPr>
              <a:t>Patients  do not have auras. An aura represents a simple partial seizure/focal aware seizure</a:t>
            </a:r>
            <a:r>
              <a:rPr lang="en-GB" sz="2400" dirty="0">
                <a:latin typeface="Calibri" panose="020F0502020204030204" pitchFamily="34" charset="0"/>
                <a:cs typeface="Calibri" panose="020F0502020204030204" pitchFamily="34" charset="0"/>
              </a:rPr>
              <a:t>.</a:t>
            </a:r>
            <a:endParaRPr lang="en-GB" sz="2400" b="0" i="0" dirty="0">
              <a:effectLst/>
              <a:latin typeface="Calibri" panose="020F0502020204030204" pitchFamily="34" charset="0"/>
              <a:cs typeface="Calibri" panose="020F0502020204030204" pitchFamily="34" charset="0"/>
            </a:endParaRPr>
          </a:p>
          <a:p>
            <a:endParaRPr lang="en-GB" sz="2400" b="0" i="0" dirty="0">
              <a:effectLst/>
              <a:latin typeface="Calibri" panose="020F0502020204030204" pitchFamily="34" charset="0"/>
              <a:cs typeface="Calibri" panose="020F0502020204030204" pitchFamily="34" charset="0"/>
            </a:endParaRPr>
          </a:p>
          <a:p>
            <a:r>
              <a:rPr lang="en-GB" sz="2400" b="0" i="0" dirty="0">
                <a:effectLst/>
                <a:latin typeface="Calibri" panose="020F0502020204030204" pitchFamily="34" charset="0"/>
                <a:cs typeface="Calibri" panose="020F0502020204030204" pitchFamily="34" charset="0"/>
              </a:rPr>
              <a:t>In nocturnal seizures, it may be hard to distinguish a primary generalized seizure from a partial seizure with secondary generalization (focal seizure evolving to a bilateral tonic-</a:t>
            </a:r>
            <a:r>
              <a:rPr lang="en-GB" sz="2400" b="0" i="0" dirty="0" err="1">
                <a:effectLst/>
                <a:latin typeface="Calibri" panose="020F0502020204030204" pitchFamily="34" charset="0"/>
                <a:cs typeface="Calibri" panose="020F0502020204030204" pitchFamily="34" charset="0"/>
              </a:rPr>
              <a:t>clonic</a:t>
            </a:r>
            <a:r>
              <a:rPr lang="en-GB" sz="2400" b="0" i="0" dirty="0">
                <a:effectLst/>
                <a:latin typeface="Calibri" panose="020F0502020204030204" pitchFamily="34" charset="0"/>
                <a:cs typeface="Calibri" panose="020F0502020204030204" pitchFamily="34" charset="0"/>
              </a:rPr>
              <a:t> seizure).</a:t>
            </a: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125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1BE82-D8AB-4FA4-96B3-52FC78C3471C}"/>
              </a:ext>
            </a:extLst>
          </p:cNvPr>
          <p:cNvSpPr>
            <a:spLocks noGrp="1"/>
          </p:cNvSpPr>
          <p:nvPr>
            <p:ph type="title"/>
          </p:nvPr>
        </p:nvSpPr>
        <p:spPr>
          <a:xfrm>
            <a:off x="1066800" y="116541"/>
            <a:ext cx="10058400" cy="564777"/>
          </a:xfrm>
        </p:spPr>
        <p:txBody>
          <a:bodyPr>
            <a:normAutofit/>
          </a:bodyPr>
          <a:lstStyle/>
          <a:p>
            <a:r>
              <a:rPr lang="en-GB" sz="2800" b="0" i="0" dirty="0">
                <a:solidFill>
                  <a:schemeClr val="tx1"/>
                </a:solidFill>
                <a:effectLst/>
                <a:latin typeface="Bangla MN" pitchFamily="2" charset="0"/>
                <a:cs typeface="Bangla MN" pitchFamily="2" charset="0"/>
              </a:rPr>
              <a:t>Generalized Tonic-</a:t>
            </a:r>
            <a:r>
              <a:rPr lang="en-GB" sz="2800" b="0" i="0" dirty="0" err="1">
                <a:solidFill>
                  <a:schemeClr val="tx1"/>
                </a:solidFill>
                <a:effectLst/>
                <a:latin typeface="Bangla MN" pitchFamily="2" charset="0"/>
                <a:cs typeface="Bangla MN" pitchFamily="2" charset="0"/>
              </a:rPr>
              <a:t>Clonic</a:t>
            </a:r>
            <a:r>
              <a:rPr lang="en-GB" sz="2800" b="0" i="0" dirty="0">
                <a:solidFill>
                  <a:schemeClr val="tx1"/>
                </a:solidFill>
                <a:effectLst/>
                <a:latin typeface="Bangla MN" pitchFamily="2" charset="0"/>
                <a:cs typeface="Bangla MN" pitchFamily="2" charset="0"/>
              </a:rPr>
              <a:t> Seizures</a:t>
            </a:r>
            <a:endParaRPr lang="en-GB" sz="2800" dirty="0">
              <a:solidFill>
                <a:schemeClr val="tx1"/>
              </a:solidFill>
              <a:latin typeface="Bangla MN" pitchFamily="2" charset="0"/>
              <a:cs typeface="Bangla MN" pitchFamily="2" charset="0"/>
            </a:endParaRPr>
          </a:p>
        </p:txBody>
      </p:sp>
      <p:sp>
        <p:nvSpPr>
          <p:cNvPr id="3" name="Content Placeholder 2">
            <a:extLst>
              <a:ext uri="{FF2B5EF4-FFF2-40B4-BE49-F238E27FC236}">
                <a16:creationId xmlns:a16="http://schemas.microsoft.com/office/drawing/2014/main" id="{A00C34A7-0401-4179-868A-E80B69038744}"/>
              </a:ext>
            </a:extLst>
          </p:cNvPr>
          <p:cNvSpPr>
            <a:spLocks noGrp="1"/>
          </p:cNvSpPr>
          <p:nvPr>
            <p:ph idx="1"/>
          </p:nvPr>
        </p:nvSpPr>
        <p:spPr>
          <a:xfrm>
            <a:off x="0" y="1039907"/>
            <a:ext cx="12030635" cy="5315924"/>
          </a:xfrm>
        </p:spPr>
        <p:txBody>
          <a:bodyPr>
            <a:normAutofit fontScale="92500" lnSpcReduction="10000"/>
          </a:bodyPr>
          <a:lstStyle/>
          <a:p>
            <a:pPr algn="l">
              <a:buFont typeface="Arial" panose="020B0604020202020204" pitchFamily="34" charset="0"/>
              <a:buChar char="•"/>
            </a:pPr>
            <a:r>
              <a:rPr lang="en-GB" b="1" i="0" u="sng" dirty="0">
                <a:effectLst/>
                <a:latin typeface="Calibri" panose="020F0502020204030204" pitchFamily="34" charset="0"/>
                <a:cs typeface="Calibri" panose="020F0502020204030204" pitchFamily="34" charset="0"/>
              </a:rPr>
              <a:t>Tonic phase</a:t>
            </a:r>
            <a:r>
              <a:rPr lang="en-GB" b="0" i="0" dirty="0">
                <a:effectLst/>
                <a:latin typeface="Calibri" panose="020F0502020204030204" pitchFamily="34" charset="0"/>
                <a:cs typeface="Calibri" panose="020F0502020204030204" pitchFamily="34" charset="0"/>
              </a:rPr>
              <a:t>: </a:t>
            </a:r>
          </a:p>
          <a:p>
            <a:pPr algn="l">
              <a:buFont typeface="Arial" panose="020B0604020202020204" pitchFamily="34" charset="0"/>
              <a:buChar char="•"/>
            </a:pPr>
            <a:r>
              <a:rPr lang="en-GB" b="0" i="0" dirty="0">
                <a:effectLst/>
                <a:latin typeface="Calibri" panose="020F0502020204030204" pitchFamily="34" charset="0"/>
                <a:cs typeface="Calibri" panose="020F0502020204030204" pitchFamily="34" charset="0"/>
              </a:rPr>
              <a:t> 10-20 seconds, begins with flexion of the trunk and elevation and abduction of the elbows. Subsequent extension of the back and neck is followed by extension of arms and legs.</a:t>
            </a:r>
          </a:p>
          <a:p>
            <a:pPr algn="l">
              <a:buFont typeface="Arial" panose="020B0604020202020204" pitchFamily="34" charset="0"/>
              <a:buChar char="•"/>
            </a:pPr>
            <a:r>
              <a:rPr lang="en-GB" b="0" i="0" dirty="0">
                <a:effectLst/>
                <a:latin typeface="Calibri" panose="020F0502020204030204" pitchFamily="34" charset="0"/>
                <a:cs typeface="Calibri" panose="020F0502020204030204" pitchFamily="34" charset="0"/>
              </a:rPr>
              <a:t> Can be accompanied by </a:t>
            </a:r>
            <a:r>
              <a:rPr lang="en-GB" b="0" i="0" dirty="0" err="1">
                <a:effectLst/>
                <a:latin typeface="Calibri" panose="020F0502020204030204" pitchFamily="34" charset="0"/>
                <a:cs typeface="Calibri" panose="020F0502020204030204" pitchFamily="34" charset="0"/>
              </a:rPr>
              <a:t>apnea</a:t>
            </a:r>
            <a:r>
              <a:rPr lang="en-GB" b="0" i="0" dirty="0">
                <a:effectLst/>
                <a:latin typeface="Calibri" panose="020F0502020204030204" pitchFamily="34" charset="0"/>
                <a:cs typeface="Calibri" panose="020F0502020204030204" pitchFamily="34" charset="0"/>
              </a:rPr>
              <a:t>, which is secondary to laryngeal spasm. Air being forced past the vocal cords causes a cry or groan.</a:t>
            </a:r>
          </a:p>
          <a:p>
            <a:pPr algn="l">
              <a:buFont typeface="Arial" panose="020B0604020202020204" pitchFamily="34" charset="0"/>
              <a:buChar char="•"/>
            </a:pPr>
            <a:r>
              <a:rPr lang="en-GB" b="0" i="0" dirty="0">
                <a:effectLst/>
                <a:latin typeface="Calibri" panose="020F0502020204030204" pitchFamily="34" charset="0"/>
                <a:cs typeface="Calibri" panose="020F0502020204030204" pitchFamily="34" charset="0"/>
              </a:rPr>
              <a:t>The child loses consciousness and falls to the floor.</a:t>
            </a:r>
          </a:p>
          <a:p>
            <a:endParaRPr lang="en-GB" b="0" i="0" dirty="0">
              <a:effectLst/>
              <a:latin typeface="Calibri" panose="020F0502020204030204" pitchFamily="34" charset="0"/>
              <a:cs typeface="Calibri" panose="020F0502020204030204" pitchFamily="34" charset="0"/>
            </a:endParaRPr>
          </a:p>
          <a:p>
            <a:r>
              <a:rPr lang="en-GB" b="1" i="0" u="sng" dirty="0" err="1">
                <a:effectLst/>
                <a:latin typeface="Calibri" panose="020F0502020204030204" pitchFamily="34" charset="0"/>
                <a:cs typeface="Calibri" panose="020F0502020204030204" pitchFamily="34" charset="0"/>
              </a:rPr>
              <a:t>Clonic</a:t>
            </a:r>
            <a:r>
              <a:rPr lang="en-GB" b="1" i="0" u="sng" dirty="0">
                <a:effectLst/>
                <a:latin typeface="Calibri" panose="020F0502020204030204" pitchFamily="34" charset="0"/>
                <a:cs typeface="Calibri" panose="020F0502020204030204" pitchFamily="34" charset="0"/>
              </a:rPr>
              <a:t> phase</a:t>
            </a:r>
            <a:r>
              <a:rPr lang="en-GB" b="0" i="0" dirty="0">
                <a:effectLst/>
                <a:latin typeface="Calibri" panose="020F0502020204030204" pitchFamily="34" charset="0"/>
                <a:cs typeface="Calibri" panose="020F0502020204030204" pitchFamily="34" charset="0"/>
              </a:rPr>
              <a:t>: </a:t>
            </a:r>
          </a:p>
          <a:p>
            <a:r>
              <a:rPr lang="en-GB" b="0" i="0" dirty="0" err="1">
                <a:effectLst/>
                <a:latin typeface="Calibri" panose="020F0502020204030204" pitchFamily="34" charset="0"/>
                <a:cs typeface="Calibri" panose="020F0502020204030204" pitchFamily="34" charset="0"/>
              </a:rPr>
              <a:t>clonic</a:t>
            </a:r>
            <a:r>
              <a:rPr lang="en-GB" b="0" i="0" dirty="0">
                <a:effectLst/>
                <a:latin typeface="Calibri" panose="020F0502020204030204" pitchFamily="34" charset="0"/>
                <a:cs typeface="Calibri" panose="020F0502020204030204" pitchFamily="34" charset="0"/>
              </a:rPr>
              <a:t> convulsive generalized movements</a:t>
            </a:r>
            <a:r>
              <a:rPr lang="en-GB" dirty="0">
                <a:latin typeface="Calibri" panose="020F0502020204030204" pitchFamily="34" charset="0"/>
                <a:cs typeface="Calibri" panose="020F0502020204030204" pitchFamily="34" charset="0"/>
              </a:rPr>
              <a:t> </a:t>
            </a:r>
            <a:r>
              <a:rPr lang="en-GB" b="0" i="0" dirty="0">
                <a:effectLst/>
                <a:latin typeface="Calibri" panose="020F0502020204030204" pitchFamily="34" charset="0"/>
                <a:cs typeface="Calibri" panose="020F0502020204030204" pitchFamily="34" charset="0"/>
              </a:rPr>
              <a:t>. This is because phases of </a:t>
            </a:r>
            <a:r>
              <a:rPr lang="en-GB" b="0" i="0" dirty="0" err="1">
                <a:effectLst/>
                <a:latin typeface="Calibri" panose="020F0502020204030204" pitchFamily="34" charset="0"/>
                <a:cs typeface="Calibri" panose="020F0502020204030204" pitchFamily="34" charset="0"/>
              </a:rPr>
              <a:t>atonia</a:t>
            </a:r>
            <a:r>
              <a:rPr lang="en-GB" b="0" i="0" dirty="0">
                <a:effectLst/>
                <a:latin typeface="Calibri" panose="020F0502020204030204" pitchFamily="34" charset="0"/>
                <a:cs typeface="Calibri" panose="020F0502020204030204" pitchFamily="34" charset="0"/>
              </a:rPr>
              <a:t> alternate with repeated violent flexor spasms.</a:t>
            </a:r>
          </a:p>
          <a:p>
            <a:endParaRPr lang="en-GB" b="0" i="0" dirty="0">
              <a:effectLst/>
              <a:latin typeface="Calibri" panose="020F0502020204030204" pitchFamily="34" charset="0"/>
              <a:cs typeface="Calibri" panose="020F0502020204030204" pitchFamily="34" charset="0"/>
            </a:endParaRPr>
          </a:p>
          <a:p>
            <a:r>
              <a:rPr lang="en-GB" b="0" i="0" dirty="0">
                <a:effectLst/>
                <a:latin typeface="Calibri" panose="020F0502020204030204" pitchFamily="34" charset="0"/>
                <a:cs typeface="Calibri" panose="020F0502020204030204" pitchFamily="34" charset="0"/>
              </a:rPr>
              <a:t>Each spasm is accompanied by pupillary contraction and dilation. Some patients may bite their tongue or cheek.</a:t>
            </a:r>
          </a:p>
          <a:p>
            <a:endParaRPr lang="en-GB" b="0" i="0" dirty="0">
              <a:effectLst/>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Voiding may occur at the end of the </a:t>
            </a:r>
            <a:r>
              <a:rPr lang="en-GB" sz="2000" dirty="0" err="1">
                <a:latin typeface="Calibri" panose="020F0502020204030204" pitchFamily="34" charset="0"/>
                <a:cs typeface="Calibri" panose="020F0502020204030204" pitchFamily="34" charset="0"/>
              </a:rPr>
              <a:t>clonic</a:t>
            </a:r>
            <a:r>
              <a:rPr lang="en-GB" sz="2000" dirty="0">
                <a:latin typeface="Calibri" panose="020F0502020204030204" pitchFamily="34" charset="0"/>
                <a:cs typeface="Calibri" panose="020F0502020204030204" pitchFamily="34" charset="0"/>
              </a:rPr>
              <a:t> phase as sphincter muscles relax. The atonic period lasts about 30 seconds. The patient continues to be </a:t>
            </a:r>
            <a:r>
              <a:rPr lang="en-GB" sz="2000" dirty="0" err="1">
                <a:latin typeface="Calibri" panose="020F0502020204030204" pitchFamily="34" charset="0"/>
                <a:cs typeface="Calibri" panose="020F0502020204030204" pitchFamily="34" charset="0"/>
              </a:rPr>
              <a:t>apneic</a:t>
            </a:r>
            <a:r>
              <a:rPr lang="en-GB" sz="2000" dirty="0">
                <a:latin typeface="Calibri" panose="020F0502020204030204" pitchFamily="34" charset="0"/>
                <a:cs typeface="Calibri" panose="020F0502020204030204" pitchFamily="34" charset="0"/>
              </a:rPr>
              <a:t> during this phase.</a:t>
            </a:r>
          </a:p>
          <a:p>
            <a:endParaRPr lang="en-GB" b="0" i="0" dirty="0">
              <a:effectLst/>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7130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9B720-84D3-40D0-979A-0E63CAB32E78}"/>
              </a:ext>
            </a:extLst>
          </p:cNvPr>
          <p:cNvSpPr>
            <a:spLocks noGrp="1"/>
          </p:cNvSpPr>
          <p:nvPr>
            <p:ph type="title"/>
          </p:nvPr>
        </p:nvSpPr>
        <p:spPr>
          <a:xfrm>
            <a:off x="573409" y="568575"/>
            <a:ext cx="3765200" cy="5457366"/>
          </a:xfrm>
        </p:spPr>
        <p:txBody>
          <a:bodyPr>
            <a:normAutofit/>
          </a:bodyPr>
          <a:lstStyle/>
          <a:p>
            <a:pPr algn="ctr"/>
            <a:r>
              <a:rPr lang="en-US" sz="2800" dirty="0">
                <a:solidFill>
                  <a:schemeClr val="tx1"/>
                </a:solidFill>
                <a:effectLst/>
                <a:latin typeface="Cambria" panose="02040503050406030204" pitchFamily="18" charset="0"/>
                <a:ea typeface="Cambria" panose="02040503050406030204" pitchFamily="18" charset="0"/>
                <a:cs typeface="Bangla MN" pitchFamily="2" charset="0"/>
              </a:rPr>
              <a:t>LEARNING OBJECTIVES</a:t>
            </a:r>
            <a:br>
              <a:rPr lang="en-GB" sz="4400" dirty="0">
                <a:solidFill>
                  <a:schemeClr val="bg1"/>
                </a:solidFill>
                <a:effectLst/>
                <a:latin typeface="Bangla MN" pitchFamily="2" charset="0"/>
                <a:ea typeface="Calibri" panose="020F0502020204030204" pitchFamily="34" charset="0"/>
                <a:cs typeface="Bangla MN" pitchFamily="2" charset="0"/>
              </a:rPr>
            </a:br>
            <a:endParaRPr lang="en-GB" sz="4400" dirty="0">
              <a:solidFill>
                <a:schemeClr val="bg1"/>
              </a:solidFill>
              <a:latin typeface="Bangla MN" pitchFamily="2" charset="0"/>
              <a:cs typeface="Bangla MN" pitchFamily="2" charset="0"/>
            </a:endParaRPr>
          </a:p>
        </p:txBody>
      </p:sp>
      <p:sp>
        <p:nvSpPr>
          <p:cNvPr id="3" name="Content Placeholder 2">
            <a:extLst>
              <a:ext uri="{FF2B5EF4-FFF2-40B4-BE49-F238E27FC236}">
                <a16:creationId xmlns:a16="http://schemas.microsoft.com/office/drawing/2014/main" id="{C1B62B0F-6A4C-49DA-8A5E-9BE7C098EE7E}"/>
              </a:ext>
            </a:extLst>
          </p:cNvPr>
          <p:cNvSpPr>
            <a:spLocks noGrp="1"/>
          </p:cNvSpPr>
          <p:nvPr>
            <p:ph idx="1"/>
          </p:nvPr>
        </p:nvSpPr>
        <p:spPr>
          <a:xfrm>
            <a:off x="5077312" y="237744"/>
            <a:ext cx="6962287" cy="6730584"/>
          </a:xfrm>
        </p:spPr>
        <p:txBody>
          <a:bodyPr anchor="ctr">
            <a:normAutofit/>
          </a:bodyPr>
          <a:lstStyle/>
          <a:p>
            <a:pPr marL="342900" indent="-342900">
              <a:spcAft>
                <a:spcPts val="1000"/>
              </a:spcAft>
              <a:buFont typeface="+mj-lt"/>
              <a:buAutoNum type="arabicPeriod"/>
            </a:pPr>
            <a:r>
              <a:rPr lang="en-US" dirty="0">
                <a:latin typeface="Calibri" panose="020F0502020204030204" pitchFamily="34" charset="0"/>
                <a:cs typeface="Calibri" panose="020F0502020204030204" pitchFamily="34" charset="0"/>
              </a:rPr>
              <a:t>Common definitions in neurology (seizures, epilepsy. Status epilepticus, aura, ictal and post ictal phase). </a:t>
            </a:r>
            <a:endParaRPr lang="en-GB" dirty="0">
              <a:latin typeface="Calibri" panose="020F0502020204030204" pitchFamily="34" charset="0"/>
              <a:cs typeface="Calibri" panose="020F0502020204030204" pitchFamily="34" charset="0"/>
            </a:endParaRPr>
          </a:p>
          <a:p>
            <a:pPr marL="342900" indent="-342900">
              <a:spcAft>
                <a:spcPts val="1000"/>
              </a:spcAft>
              <a:buFont typeface="+mj-lt"/>
              <a:buAutoNum type="arabicPeriod"/>
            </a:pPr>
            <a:r>
              <a:rPr lang="en-US" dirty="0">
                <a:latin typeface="Calibri" panose="020F0502020204030204" pitchFamily="34" charset="0"/>
                <a:cs typeface="Calibri" panose="020F0502020204030204" pitchFamily="34" charset="0"/>
              </a:rPr>
              <a:t>Discuss and categorize the various etiologies of seizures in infancy and childhood. </a:t>
            </a:r>
            <a:endParaRPr lang="en-GB" dirty="0">
              <a:latin typeface="Calibri" panose="020F0502020204030204" pitchFamily="34" charset="0"/>
              <a:cs typeface="Calibri" panose="020F0502020204030204" pitchFamily="34" charset="0"/>
            </a:endParaRPr>
          </a:p>
          <a:p>
            <a:pPr marL="342900" indent="-342900">
              <a:spcAft>
                <a:spcPts val="1000"/>
              </a:spcAft>
              <a:buFont typeface="+mj-lt"/>
              <a:buAutoNum type="arabicPeriod"/>
            </a:pPr>
            <a:r>
              <a:rPr lang="en-US" dirty="0">
                <a:latin typeface="Calibri" panose="020F0502020204030204" pitchFamily="34" charset="0"/>
                <a:cs typeface="Calibri" panose="020F0502020204030204" pitchFamily="34" charset="0"/>
              </a:rPr>
              <a:t>Describe the different types of seizure disorders in children. </a:t>
            </a:r>
            <a:endParaRPr lang="en-GB" dirty="0">
              <a:latin typeface="Calibri" panose="020F0502020204030204" pitchFamily="34" charset="0"/>
              <a:cs typeface="Calibri" panose="020F0502020204030204" pitchFamily="34" charset="0"/>
            </a:endParaRPr>
          </a:p>
          <a:p>
            <a:pPr marL="342900" indent="-342900">
              <a:spcAft>
                <a:spcPts val="1000"/>
              </a:spcAft>
              <a:buFont typeface="+mj-lt"/>
              <a:buAutoNum type="arabicPeriod"/>
            </a:pPr>
            <a:r>
              <a:rPr lang="en-US" dirty="0">
                <a:latin typeface="Calibri" panose="020F0502020204030204" pitchFamily="34" charset="0"/>
                <a:cs typeface="Calibri" panose="020F0502020204030204" pitchFamily="34" charset="0"/>
              </a:rPr>
              <a:t>Discuses the clinical presentation of various epileptic syndromes in pediatrics.</a:t>
            </a:r>
            <a:endParaRPr lang="ar-SA" dirty="0">
              <a:latin typeface="Calibri" panose="020F0502020204030204" pitchFamily="34" charset="0"/>
              <a:cs typeface="Calibri" panose="020F0502020204030204" pitchFamily="34" charset="0"/>
            </a:endParaRPr>
          </a:p>
          <a:p>
            <a:pPr marL="342900" indent="-342900">
              <a:lnSpc>
                <a:spcPct val="150000"/>
              </a:lnSpc>
              <a:spcAft>
                <a:spcPts val="1000"/>
              </a:spcAft>
              <a:buFont typeface="+mj-lt"/>
              <a:buAutoNum type="arabicPeriod"/>
            </a:pPr>
            <a:r>
              <a:rPr lang="en-US" dirty="0">
                <a:latin typeface="Calibri" panose="020F0502020204030204" pitchFamily="34" charset="0"/>
                <a:cs typeface="Calibri" panose="020F0502020204030204" pitchFamily="34" charset="0"/>
              </a:rPr>
              <a:t> List the diagnostic criteria for the establishment of febrile seizure. </a:t>
            </a:r>
            <a:endParaRPr lang="en-GB" dirty="0">
              <a:latin typeface="Calibri" panose="020F0502020204030204" pitchFamily="34" charset="0"/>
              <a:cs typeface="Calibri" panose="020F0502020204030204" pitchFamily="34" charset="0"/>
            </a:endParaRPr>
          </a:p>
          <a:p>
            <a:pPr marL="342900" indent="-342900">
              <a:lnSpc>
                <a:spcPct val="150000"/>
              </a:lnSpc>
              <a:spcAft>
                <a:spcPts val="1000"/>
              </a:spcAft>
              <a:buFont typeface="+mj-lt"/>
              <a:buAutoNum type="arabicPeriod"/>
            </a:pPr>
            <a:r>
              <a:rPr lang="en-US" dirty="0">
                <a:latin typeface="Calibri" panose="020F0502020204030204" pitchFamily="34" charset="0"/>
                <a:cs typeface="Calibri" panose="020F0502020204030204" pitchFamily="34" charset="0"/>
              </a:rPr>
              <a:t> Describe the general management and prognosis of febrile seizures. </a:t>
            </a:r>
            <a:endParaRPr lang="en-GB" dirty="0">
              <a:latin typeface="Calibri" panose="020F0502020204030204" pitchFamily="34" charset="0"/>
              <a:cs typeface="Calibri" panose="020F0502020204030204" pitchFamily="34" charset="0"/>
            </a:endParaRPr>
          </a:p>
          <a:p>
            <a:pPr marL="0" indent="0">
              <a:buNone/>
            </a:pPr>
            <a:endParaRPr lang="en-GB" sz="1600" dirty="0"/>
          </a:p>
        </p:txBody>
      </p:sp>
    </p:spTree>
    <p:extLst>
      <p:ext uri="{BB962C8B-B14F-4D97-AF65-F5344CB8AC3E}">
        <p14:creationId xmlns:p14="http://schemas.microsoft.com/office/powerpoint/2010/main" val="63768296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E207F-CEBB-485D-8459-EFF23584626F}"/>
              </a:ext>
            </a:extLst>
          </p:cNvPr>
          <p:cNvSpPr>
            <a:spLocks noGrp="1"/>
          </p:cNvSpPr>
          <p:nvPr>
            <p:ph type="title"/>
          </p:nvPr>
        </p:nvSpPr>
        <p:spPr>
          <a:xfrm>
            <a:off x="1066800" y="179294"/>
            <a:ext cx="10058400" cy="779930"/>
          </a:xfrm>
        </p:spPr>
        <p:txBody>
          <a:bodyPr vert="horz" lIns="91440" tIns="45720" rIns="91440" bIns="45720" rtlCol="0" anchor="ctr">
            <a:normAutofit/>
          </a:bodyPr>
          <a:lstStyle/>
          <a:p>
            <a:r>
              <a:rPr lang="en-GB" sz="2800" dirty="0">
                <a:solidFill>
                  <a:schemeClr val="tx1"/>
                </a:solidFill>
                <a:latin typeface="Bangla MN" pitchFamily="2" charset="0"/>
                <a:cs typeface="Bangla MN" pitchFamily="2" charset="0"/>
              </a:rPr>
              <a:t>Generalized Tonic-</a:t>
            </a:r>
            <a:r>
              <a:rPr lang="en-GB" sz="2800" dirty="0" err="1">
                <a:solidFill>
                  <a:schemeClr val="tx1"/>
                </a:solidFill>
                <a:latin typeface="Bangla MN" pitchFamily="2" charset="0"/>
                <a:cs typeface="Bangla MN" pitchFamily="2" charset="0"/>
              </a:rPr>
              <a:t>Clonic</a:t>
            </a:r>
            <a:r>
              <a:rPr lang="en-GB" sz="2800" dirty="0">
                <a:solidFill>
                  <a:schemeClr val="tx1"/>
                </a:solidFill>
                <a:latin typeface="Bangla MN" pitchFamily="2" charset="0"/>
                <a:cs typeface="Bangla MN" pitchFamily="2" charset="0"/>
              </a:rPr>
              <a:t> Seizures</a:t>
            </a:r>
          </a:p>
        </p:txBody>
      </p:sp>
      <p:sp>
        <p:nvSpPr>
          <p:cNvPr id="3" name="Content Placeholder 2">
            <a:extLst>
              <a:ext uri="{FF2B5EF4-FFF2-40B4-BE49-F238E27FC236}">
                <a16:creationId xmlns:a16="http://schemas.microsoft.com/office/drawing/2014/main" id="{D71B1BD0-0123-40BD-A274-D73D593CC0B7}"/>
              </a:ext>
            </a:extLst>
          </p:cNvPr>
          <p:cNvSpPr>
            <a:spLocks noGrp="1"/>
          </p:cNvSpPr>
          <p:nvPr>
            <p:ph idx="1"/>
          </p:nvPr>
        </p:nvSpPr>
        <p:spPr>
          <a:xfrm>
            <a:off x="466164" y="878541"/>
            <a:ext cx="10659035" cy="5156499"/>
          </a:xfrm>
        </p:spPr>
        <p:txBody>
          <a:bodyPr vert="horz" lIns="91440" tIns="45720" rIns="91440" bIns="45720" rtlCol="0">
            <a:normAutofit/>
          </a:bodyPr>
          <a:lstStyle/>
          <a:p>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The convulsion, including tonic and </a:t>
            </a:r>
            <a:r>
              <a:rPr lang="en-GB" sz="2400" dirty="0" err="1">
                <a:latin typeface="Calibri" panose="020F0502020204030204" pitchFamily="34" charset="0"/>
                <a:cs typeface="Calibri" panose="020F0502020204030204" pitchFamily="34" charset="0"/>
              </a:rPr>
              <a:t>clonic</a:t>
            </a:r>
            <a:r>
              <a:rPr lang="en-GB" sz="2400" dirty="0">
                <a:latin typeface="Calibri" panose="020F0502020204030204" pitchFamily="34" charset="0"/>
                <a:cs typeface="Calibri" panose="020F0502020204030204" pitchFamily="34" charset="0"/>
              </a:rPr>
              <a:t> phases, lasts around 1-2 minutes.</a:t>
            </a:r>
          </a:p>
          <a:p>
            <a:endParaRPr lang="en-GB" sz="2400" dirty="0">
              <a:latin typeface="Calibri" panose="020F0502020204030204" pitchFamily="34" charset="0"/>
              <a:cs typeface="Calibri" panose="020F0502020204030204" pitchFamily="34" charset="0"/>
            </a:endParaRPr>
          </a:p>
          <a:p>
            <a:r>
              <a:rPr lang="en-GB" sz="2400" b="1" u="sng" dirty="0">
                <a:latin typeface="Calibri" panose="020F0502020204030204" pitchFamily="34" charset="0"/>
                <a:cs typeface="Calibri" panose="020F0502020204030204" pitchFamily="34" charset="0"/>
              </a:rPr>
              <a:t>Postictal state</a:t>
            </a:r>
            <a:r>
              <a:rPr lang="en-GB" sz="2400" dirty="0">
                <a:latin typeface="Calibri" panose="020F0502020204030204" pitchFamily="34" charset="0"/>
                <a:cs typeface="Calibri" panose="020F0502020204030204" pitchFamily="34" charset="0"/>
              </a:rPr>
              <a:t>:</a:t>
            </a:r>
          </a:p>
          <a:p>
            <a:pPr>
              <a:buFont typeface="Wingdings" panose="05000000000000000000" pitchFamily="2" charset="2"/>
              <a:buChar char="v"/>
            </a:pPr>
            <a:r>
              <a:rPr lang="en-GB" sz="2400" dirty="0">
                <a:latin typeface="Calibri" panose="020F0502020204030204" pitchFamily="34" charset="0"/>
                <a:cs typeface="Calibri" panose="020F0502020204030204" pitchFamily="34" charset="0"/>
              </a:rPr>
              <a:t>a variable period of decreased consciousness during which the patient becomes quiet and breathing resumes.</a:t>
            </a:r>
          </a:p>
          <a:p>
            <a:pPr>
              <a:buFont typeface="Wingdings" panose="05000000000000000000" pitchFamily="2" charset="2"/>
              <a:buChar char="v"/>
            </a:pPr>
            <a:r>
              <a:rPr lang="en-GB" sz="2400" dirty="0">
                <a:latin typeface="Calibri" panose="020F0502020204030204" pitchFamily="34" charset="0"/>
                <a:cs typeface="Calibri" panose="020F0502020204030204" pitchFamily="34" charset="0"/>
              </a:rPr>
              <a:t> The patient gradually awakens, often after a period of stupor or sleep, and often is confused, with some automatic behaviour. </a:t>
            </a:r>
          </a:p>
          <a:p>
            <a:pPr>
              <a:buFont typeface="Wingdings" panose="05000000000000000000" pitchFamily="2" charset="2"/>
              <a:buChar char="v"/>
            </a:pPr>
            <a:r>
              <a:rPr lang="en-GB" sz="2400" dirty="0">
                <a:latin typeface="Calibri" panose="020F0502020204030204" pitchFamily="34" charset="0"/>
                <a:cs typeface="Calibri" panose="020F0502020204030204" pitchFamily="34" charset="0"/>
              </a:rPr>
              <a:t>Headache and muscular pain are common. </a:t>
            </a:r>
          </a:p>
          <a:p>
            <a:pPr>
              <a:buFont typeface="Wingdings" panose="05000000000000000000" pitchFamily="2" charset="2"/>
              <a:buChar char="v"/>
            </a:pPr>
            <a:r>
              <a:rPr lang="en-GB" sz="2400" dirty="0">
                <a:latin typeface="Calibri" panose="020F0502020204030204" pitchFamily="34" charset="0"/>
                <a:cs typeface="Calibri" panose="020F0502020204030204" pitchFamily="34" charset="0"/>
              </a:rPr>
              <a:t>The patient does not recall the seizure itself.</a:t>
            </a: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5457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1A561-6490-41A5-A84E-92936ABC7420}"/>
              </a:ext>
            </a:extLst>
          </p:cNvPr>
          <p:cNvSpPr>
            <a:spLocks noGrp="1"/>
          </p:cNvSpPr>
          <p:nvPr>
            <p:ph type="title"/>
          </p:nvPr>
        </p:nvSpPr>
        <p:spPr>
          <a:xfrm>
            <a:off x="1066800" y="642594"/>
            <a:ext cx="10058400" cy="690906"/>
          </a:xfrm>
        </p:spPr>
        <p:txBody>
          <a:bodyPr vert="horz" lIns="91440" tIns="45720" rIns="91440" bIns="45720" rtlCol="0" anchor="ctr">
            <a:normAutofit/>
          </a:bodyPr>
          <a:lstStyle/>
          <a:p>
            <a:r>
              <a:rPr lang="en-US" altLang="en-US" sz="2800" dirty="0">
                <a:solidFill>
                  <a:schemeClr val="tx1"/>
                </a:solidFill>
                <a:latin typeface="Bangla MN" pitchFamily="2" charset="0"/>
                <a:cs typeface="Bangla MN" pitchFamily="2" charset="0"/>
              </a:rPr>
              <a:t>Complex Partial Seizures</a:t>
            </a:r>
            <a:endParaRPr lang="en-GB" sz="2800" dirty="0">
              <a:solidFill>
                <a:schemeClr val="tx1"/>
              </a:solidFill>
              <a:latin typeface="Bangla MN" pitchFamily="2" charset="0"/>
              <a:cs typeface="Bangla MN" pitchFamily="2" charset="0"/>
            </a:endParaRPr>
          </a:p>
        </p:txBody>
      </p:sp>
      <p:sp>
        <p:nvSpPr>
          <p:cNvPr id="3" name="Content Placeholder 2">
            <a:extLst>
              <a:ext uri="{FF2B5EF4-FFF2-40B4-BE49-F238E27FC236}">
                <a16:creationId xmlns:a16="http://schemas.microsoft.com/office/drawing/2014/main" id="{892B10ED-099E-4C07-9DBD-2934C59BE1D6}"/>
              </a:ext>
            </a:extLst>
          </p:cNvPr>
          <p:cNvSpPr>
            <a:spLocks noGrp="1"/>
          </p:cNvSpPr>
          <p:nvPr>
            <p:ph idx="1"/>
          </p:nvPr>
        </p:nvSpPr>
        <p:spPr>
          <a:xfrm>
            <a:off x="533400" y="1695450"/>
            <a:ext cx="10591800" cy="4339590"/>
          </a:xfrm>
        </p:spPr>
        <p:txBody>
          <a:bodyPr vert="horz" lIns="91440" tIns="45720" rIns="91440" bIns="45720" rtlCol="0">
            <a:normAutofit/>
          </a:bodyPr>
          <a:lstStyle/>
          <a:p>
            <a:endParaRPr lang="en-US" altLang="en-US" sz="28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 Commonly temporal lobe focus</a:t>
            </a:r>
          </a:p>
          <a:p>
            <a:pPr>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 Begins in one area, then spreads enough to impair consciousness, but not to evoke a generalized tonic-</a:t>
            </a:r>
            <a:r>
              <a:rPr lang="en-US" altLang="en-US" sz="2800" dirty="0" err="1">
                <a:latin typeface="Calibri" panose="020F0502020204030204" pitchFamily="34" charset="0"/>
                <a:cs typeface="Calibri" panose="020F0502020204030204" pitchFamily="34" charset="0"/>
              </a:rPr>
              <a:t>clonic</a:t>
            </a:r>
            <a:r>
              <a:rPr lang="en-US" altLang="en-US" sz="2800" dirty="0">
                <a:latin typeface="Calibri" panose="020F0502020204030204" pitchFamily="34" charset="0"/>
                <a:cs typeface="Calibri" panose="020F0502020204030204" pitchFamily="34" charset="0"/>
              </a:rPr>
              <a:t> seizure</a:t>
            </a:r>
          </a:p>
          <a:p>
            <a:pPr>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 Staring is often part of the initial spread</a:t>
            </a:r>
          </a:p>
          <a:p>
            <a:pPr>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 Also can see automatisms…</a:t>
            </a: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303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99A6F-15F9-45ED-B78B-426CC9C40B82}"/>
              </a:ext>
            </a:extLst>
          </p:cNvPr>
          <p:cNvSpPr>
            <a:spLocks noGrp="1"/>
          </p:cNvSpPr>
          <p:nvPr>
            <p:ph type="title"/>
          </p:nvPr>
        </p:nvSpPr>
        <p:spPr>
          <a:xfrm>
            <a:off x="1066800" y="642594"/>
            <a:ext cx="10058400" cy="1014756"/>
          </a:xfrm>
        </p:spPr>
        <p:txBody>
          <a:bodyPr vert="horz" lIns="91440" tIns="45720" rIns="91440" bIns="45720" rtlCol="0" anchor="ctr">
            <a:normAutofit/>
          </a:bodyPr>
          <a:lstStyle/>
          <a:p>
            <a:r>
              <a:rPr lang="en-US" altLang="en-US" sz="2800" dirty="0">
                <a:solidFill>
                  <a:schemeClr val="tx1"/>
                </a:solidFill>
                <a:latin typeface="Bangla MN" pitchFamily="2" charset="0"/>
                <a:cs typeface="Bangla MN" pitchFamily="2" charset="0"/>
              </a:rPr>
              <a:t>Automatisms</a:t>
            </a:r>
            <a:endParaRPr lang="en-GB" sz="2800" dirty="0">
              <a:solidFill>
                <a:schemeClr val="tx1"/>
              </a:solidFill>
              <a:latin typeface="Bangla MN" pitchFamily="2" charset="0"/>
              <a:cs typeface="Bangla MN" pitchFamily="2" charset="0"/>
            </a:endParaRPr>
          </a:p>
        </p:txBody>
      </p:sp>
      <p:sp>
        <p:nvSpPr>
          <p:cNvPr id="3" name="Content Placeholder 2">
            <a:extLst>
              <a:ext uri="{FF2B5EF4-FFF2-40B4-BE49-F238E27FC236}">
                <a16:creationId xmlns:a16="http://schemas.microsoft.com/office/drawing/2014/main" id="{966FC1F1-CDB9-4EAF-B6C7-94FBE9D4F0D2}"/>
              </a:ext>
            </a:extLst>
          </p:cNvPr>
          <p:cNvSpPr>
            <a:spLocks noGrp="1"/>
          </p:cNvSpPr>
          <p:nvPr>
            <p:ph idx="1"/>
          </p:nvPr>
        </p:nvSpPr>
        <p:spPr>
          <a:xfrm>
            <a:off x="485775" y="1857375"/>
            <a:ext cx="10639425" cy="4177665"/>
          </a:xfrm>
        </p:spPr>
        <p:txBody>
          <a:bodyPr vert="horz" lIns="91440" tIns="45720" rIns="91440" bIns="45720" rtlCol="0">
            <a:normAutofit/>
          </a:bodyPr>
          <a:lstStyle/>
          <a:p>
            <a:pPr>
              <a:buFont typeface="Arial" panose="020B0604020202020204" pitchFamily="34" charset="0"/>
              <a:buChar char="•"/>
            </a:pPr>
            <a:r>
              <a:rPr lang="en-US" altLang="en-US" sz="2400" dirty="0">
                <a:latin typeface="Calibri" panose="020F0502020204030204" pitchFamily="34" charset="0"/>
                <a:cs typeface="Calibri" panose="020F0502020204030204" pitchFamily="34" charset="0"/>
              </a:rPr>
              <a:t> Coordinated involuntary movements</a:t>
            </a:r>
          </a:p>
          <a:p>
            <a:pPr>
              <a:buFont typeface="Arial" panose="020B0604020202020204" pitchFamily="34" charset="0"/>
              <a:buChar char="•"/>
            </a:pPr>
            <a:r>
              <a:rPr lang="en-US" altLang="en-US" sz="2400" dirty="0">
                <a:latin typeface="Calibri" panose="020F0502020204030204" pitchFamily="34" charset="0"/>
                <a:cs typeface="Calibri" panose="020F0502020204030204" pitchFamily="34" charset="0"/>
              </a:rPr>
              <a:t> Consciousness impaired</a:t>
            </a:r>
          </a:p>
          <a:p>
            <a:r>
              <a:rPr lang="en-US" altLang="en-US" sz="2400" dirty="0">
                <a:latin typeface="Calibri" panose="020F0502020204030204" pitchFamily="34" charset="0"/>
                <a:cs typeface="Calibri" panose="020F0502020204030204" pitchFamily="34" charset="0"/>
              </a:rPr>
              <a:t>Patient does not recall activity</a:t>
            </a:r>
          </a:p>
          <a:p>
            <a:r>
              <a:rPr lang="en-US" altLang="en-US" sz="2400" dirty="0">
                <a:latin typeface="Calibri" panose="020F0502020204030204" pitchFamily="34" charset="0"/>
                <a:cs typeface="Calibri" panose="020F0502020204030204" pitchFamily="34" charset="0"/>
              </a:rPr>
              <a:t>Simple </a:t>
            </a:r>
          </a:p>
          <a:p>
            <a:pPr lvl="1"/>
            <a:r>
              <a:rPr lang="en-US" altLang="en-US" sz="2400" dirty="0"/>
              <a:t>Lip smacking, chewing, sounds, picking, tapping, walking straight or in circles</a:t>
            </a:r>
          </a:p>
          <a:p>
            <a:r>
              <a:rPr lang="en-US" altLang="en-US" sz="2400" dirty="0">
                <a:latin typeface="Calibri" panose="020F0502020204030204" pitchFamily="34" charset="0"/>
                <a:cs typeface="Calibri" panose="020F0502020204030204" pitchFamily="34" charset="0"/>
              </a:rPr>
              <a:t>Complex (behavior involved)</a:t>
            </a:r>
          </a:p>
          <a:p>
            <a:pPr lvl="1"/>
            <a:r>
              <a:rPr lang="en-US" altLang="en-US" sz="2400" dirty="0"/>
              <a:t>Undressing, chewing inedible objects, wandering, aggression</a:t>
            </a: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2381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F7DE-4E20-4251-A8DD-2CD654EB6BF5}"/>
              </a:ext>
            </a:extLst>
          </p:cNvPr>
          <p:cNvSpPr>
            <a:spLocks noGrp="1"/>
          </p:cNvSpPr>
          <p:nvPr>
            <p:ph type="title"/>
          </p:nvPr>
        </p:nvSpPr>
        <p:spPr/>
        <p:txBody>
          <a:bodyPr>
            <a:normAutofit/>
          </a:bodyPr>
          <a:lstStyle/>
          <a:p>
            <a:r>
              <a:rPr lang="en-US" sz="3100" i="0" dirty="0">
                <a:solidFill>
                  <a:schemeClr val="tx1"/>
                </a:solidFill>
                <a:effectLst/>
                <a:latin typeface="Cambria" panose="02040503050406030204" pitchFamily="18" charset="0"/>
                <a:ea typeface="Cambria" panose="02040503050406030204" pitchFamily="18" charset="0"/>
              </a:rPr>
              <a:t>Epilepsy auras</a:t>
            </a:r>
            <a:br>
              <a:rPr lang="en-US" b="1" i="0" dirty="0">
                <a:solidFill>
                  <a:srgbClr val="422C76"/>
                </a:solidFill>
                <a:effectLst/>
                <a:latin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id="{32DBC061-3545-D93D-AF5A-1389EB7E2E04}"/>
              </a:ext>
            </a:extLst>
          </p:cNvPr>
          <p:cNvSpPr>
            <a:spLocks noGrp="1"/>
          </p:cNvSpPr>
          <p:nvPr>
            <p:ph idx="1"/>
          </p:nvPr>
        </p:nvSpPr>
        <p:spPr>
          <a:xfrm>
            <a:off x="502024" y="1380565"/>
            <a:ext cx="10623176" cy="4654475"/>
          </a:xfrm>
        </p:spPr>
        <p:txBody>
          <a:bodyPr>
            <a:normAutofit/>
          </a:bodyPr>
          <a:lstStyle/>
          <a:p>
            <a:pPr algn="l" fontAlgn="base">
              <a:buFont typeface="Wingdings" panose="05000000000000000000" pitchFamily="2" charset="2"/>
              <a:buChar char="v"/>
            </a:pPr>
            <a:r>
              <a:rPr lang="en-US" sz="2400" b="0" i="0" dirty="0">
                <a:solidFill>
                  <a:schemeClr val="tx1"/>
                </a:solidFill>
                <a:effectLst/>
                <a:latin typeface="Calibri" panose="020F0502020204030204" pitchFamily="34" charset="0"/>
                <a:cs typeface="Calibri" panose="020F0502020204030204" pitchFamily="34" charset="0"/>
              </a:rPr>
              <a:t>Some people may describe their auras as:</a:t>
            </a:r>
          </a:p>
          <a:p>
            <a:pPr marL="0" indent="0" algn="l" fontAlgn="base">
              <a:buNone/>
            </a:pPr>
            <a:r>
              <a:rPr lang="en-US" sz="2400" b="0" i="0" dirty="0">
                <a:solidFill>
                  <a:schemeClr val="bg2">
                    <a:lumMod val="20000"/>
                    <a:lumOff val="80000"/>
                  </a:schemeClr>
                </a:solidFill>
                <a:effectLst/>
                <a:latin typeface="Calibri" panose="020F0502020204030204" pitchFamily="34" charset="0"/>
                <a:cs typeface="Calibri" panose="020F0502020204030204" pitchFamily="34" charset="0"/>
              </a:rPr>
              <a:t>• </a:t>
            </a:r>
            <a:r>
              <a:rPr lang="en-US" sz="2400" b="0" i="0" dirty="0">
                <a:solidFill>
                  <a:schemeClr val="tx1"/>
                </a:solidFill>
                <a:effectLst/>
                <a:latin typeface="Calibri" panose="020F0502020204030204" pitchFamily="34" charset="0"/>
                <a:cs typeface="Calibri" panose="020F0502020204030204" pitchFamily="34" charset="0"/>
              </a:rPr>
              <a:t>a ‘rising’ feeling in the stomach or déjà vu (feeling like you’ve ‘been here before’);</a:t>
            </a:r>
          </a:p>
          <a:p>
            <a:pPr marL="0" indent="0" algn="l" fontAlgn="base">
              <a:buNone/>
            </a:pPr>
            <a:r>
              <a:rPr lang="en-US" sz="2400" b="0" i="0" dirty="0">
                <a:solidFill>
                  <a:schemeClr val="tx1"/>
                </a:solidFill>
                <a:effectLst/>
                <a:latin typeface="Calibri" panose="020F0502020204030204" pitchFamily="34" charset="0"/>
                <a:cs typeface="Calibri" panose="020F0502020204030204" pitchFamily="34" charset="0"/>
              </a:rPr>
              <a:t>• getting an unusual smell or taste;</a:t>
            </a:r>
          </a:p>
          <a:p>
            <a:pPr marL="0" indent="0" algn="l" fontAlgn="base">
              <a:buNone/>
            </a:pPr>
            <a:r>
              <a:rPr lang="en-US" sz="2400" b="0" i="0" dirty="0">
                <a:solidFill>
                  <a:schemeClr val="tx1"/>
                </a:solidFill>
                <a:effectLst/>
                <a:latin typeface="Calibri" panose="020F0502020204030204" pitchFamily="34" charset="0"/>
                <a:cs typeface="Calibri" panose="020F0502020204030204" pitchFamily="34" charset="0"/>
              </a:rPr>
              <a:t>• a sudden intense feeling of fear or joy;</a:t>
            </a:r>
          </a:p>
          <a:p>
            <a:pPr marL="0" indent="0" algn="l" fontAlgn="base">
              <a:buNone/>
            </a:pPr>
            <a:r>
              <a:rPr lang="en-US" sz="2400" b="0" i="0" dirty="0">
                <a:solidFill>
                  <a:schemeClr val="tx1"/>
                </a:solidFill>
                <a:effectLst/>
                <a:latin typeface="Calibri" panose="020F0502020204030204" pitchFamily="34" charset="0"/>
                <a:cs typeface="Calibri" panose="020F0502020204030204" pitchFamily="34" charset="0"/>
              </a:rPr>
              <a:t>• a strange feeling like a ‘wave’ going through the head;</a:t>
            </a:r>
          </a:p>
          <a:p>
            <a:pPr marL="0" indent="0" algn="l" fontAlgn="base">
              <a:buNone/>
            </a:pPr>
            <a:r>
              <a:rPr lang="en-US" sz="2400" b="0" i="0" dirty="0">
                <a:solidFill>
                  <a:schemeClr val="tx1"/>
                </a:solidFill>
                <a:effectLst/>
                <a:latin typeface="Calibri" panose="020F0502020204030204" pitchFamily="34" charset="0"/>
                <a:cs typeface="Calibri" panose="020F0502020204030204" pitchFamily="34" charset="0"/>
              </a:rPr>
              <a:t>• stiffness or twitching in part of the body, (such as an arm or hand);</a:t>
            </a:r>
          </a:p>
          <a:p>
            <a:pPr marL="0" indent="0" algn="l" fontAlgn="base">
              <a:buNone/>
            </a:pPr>
            <a:r>
              <a:rPr lang="en-US" sz="2400" b="0" i="0" dirty="0">
                <a:solidFill>
                  <a:schemeClr val="tx1"/>
                </a:solidFill>
                <a:effectLst/>
                <a:latin typeface="Calibri" panose="020F0502020204030204" pitchFamily="34" charset="0"/>
                <a:cs typeface="Calibri" panose="020F0502020204030204" pitchFamily="34" charset="0"/>
              </a:rPr>
              <a:t>• a feeling of numbness or tingling;</a:t>
            </a:r>
          </a:p>
          <a:p>
            <a:pPr marL="0" indent="0" algn="l" fontAlgn="base">
              <a:buNone/>
            </a:pPr>
            <a:r>
              <a:rPr lang="en-US" sz="2400" b="0" i="0" dirty="0">
                <a:solidFill>
                  <a:schemeClr val="tx1"/>
                </a:solidFill>
                <a:effectLst/>
                <a:latin typeface="Calibri" panose="020F0502020204030204" pitchFamily="34" charset="0"/>
                <a:cs typeface="Calibri" panose="020F0502020204030204" pitchFamily="34" charset="0"/>
              </a:rPr>
              <a:t>• a sensation that an arm or leg feels bigger or smaller than it actually is; </a:t>
            </a:r>
          </a:p>
          <a:p>
            <a:pPr marL="0" indent="0" algn="l" fontAlgn="base">
              <a:buNone/>
            </a:pPr>
            <a:r>
              <a:rPr lang="en-US" sz="2400" b="0" i="0" dirty="0">
                <a:solidFill>
                  <a:schemeClr val="tx1"/>
                </a:solidFill>
                <a:effectLst/>
                <a:latin typeface="Calibri" panose="020F0502020204030204" pitchFamily="34" charset="0"/>
                <a:cs typeface="Calibri" panose="020F0502020204030204" pitchFamily="34" charset="0"/>
              </a:rPr>
              <a:t>• visual disturbances such as </a:t>
            </a:r>
            <a:r>
              <a:rPr lang="en-US" sz="2400" b="0" i="0" dirty="0" err="1">
                <a:solidFill>
                  <a:schemeClr val="tx1"/>
                </a:solidFill>
                <a:effectLst/>
                <a:latin typeface="Calibri" panose="020F0502020204030204" pitchFamily="34" charset="0"/>
                <a:cs typeface="Calibri" panose="020F0502020204030204" pitchFamily="34" charset="0"/>
              </a:rPr>
              <a:t>coloured</a:t>
            </a:r>
            <a:r>
              <a:rPr lang="en-US" sz="2400" b="0" i="0" dirty="0">
                <a:solidFill>
                  <a:schemeClr val="tx1"/>
                </a:solidFill>
                <a:effectLst/>
                <a:latin typeface="Calibri" panose="020F0502020204030204" pitchFamily="34" charset="0"/>
                <a:cs typeface="Calibri" panose="020F0502020204030204" pitchFamily="34" charset="0"/>
              </a:rPr>
              <a:t> or flashing lights or hallucinations</a:t>
            </a:r>
          </a:p>
          <a:p>
            <a:endParaRPr lang="en-US" dirty="0"/>
          </a:p>
        </p:txBody>
      </p:sp>
    </p:spTree>
    <p:extLst>
      <p:ext uri="{BB962C8B-B14F-4D97-AF65-F5344CB8AC3E}">
        <p14:creationId xmlns:p14="http://schemas.microsoft.com/office/powerpoint/2010/main" val="419064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C28F4-E678-4717-99BD-2247A1EC5D12}"/>
              </a:ext>
            </a:extLst>
          </p:cNvPr>
          <p:cNvSpPr>
            <a:spLocks noGrp="1"/>
          </p:cNvSpPr>
          <p:nvPr>
            <p:ph type="title"/>
          </p:nvPr>
        </p:nvSpPr>
        <p:spPr>
          <a:xfrm>
            <a:off x="1066800" y="642594"/>
            <a:ext cx="10058400" cy="1024281"/>
          </a:xfrm>
        </p:spPr>
        <p:txBody>
          <a:bodyPr vert="horz" lIns="91440" tIns="45720" rIns="91440" bIns="45720" rtlCol="0" anchor="ctr">
            <a:normAutofit/>
          </a:bodyPr>
          <a:lstStyle/>
          <a:p>
            <a:br>
              <a:rPr lang="en-GB" sz="2800" dirty="0">
                <a:solidFill>
                  <a:schemeClr val="tx1"/>
                </a:solidFill>
                <a:latin typeface="Bangla MN" pitchFamily="2" charset="0"/>
                <a:cs typeface="Bangla MN" pitchFamily="2" charset="0"/>
              </a:rPr>
            </a:br>
            <a:r>
              <a:rPr lang="en-GB" sz="2800" dirty="0">
                <a:solidFill>
                  <a:schemeClr val="tx1"/>
                </a:solidFill>
                <a:latin typeface="Bangla MN" pitchFamily="2" charset="0"/>
                <a:cs typeface="Bangla MN" pitchFamily="2" charset="0"/>
              </a:rPr>
              <a:t>ABSENCE SEIZURE</a:t>
            </a:r>
          </a:p>
        </p:txBody>
      </p:sp>
      <p:sp>
        <p:nvSpPr>
          <p:cNvPr id="3" name="Content Placeholder 2">
            <a:extLst>
              <a:ext uri="{FF2B5EF4-FFF2-40B4-BE49-F238E27FC236}">
                <a16:creationId xmlns:a16="http://schemas.microsoft.com/office/drawing/2014/main" id="{A92FB29C-6A28-4C5D-87A7-FA53FB46B79C}"/>
              </a:ext>
            </a:extLst>
          </p:cNvPr>
          <p:cNvSpPr>
            <a:spLocks noGrp="1"/>
          </p:cNvSpPr>
          <p:nvPr>
            <p:ph idx="1"/>
          </p:nvPr>
        </p:nvSpPr>
        <p:spPr>
          <a:xfrm>
            <a:off x="466725" y="1885950"/>
            <a:ext cx="10658475" cy="4149090"/>
          </a:xfrm>
        </p:spPr>
        <p:txBody>
          <a:bodyPr vert="horz" lIns="91440" tIns="45720" rIns="91440" bIns="45720" rtlCol="0">
            <a:normAutofit lnSpcReduction="10000"/>
          </a:bodyPr>
          <a:lstStyle/>
          <a:p>
            <a:endParaRPr lang="en-GB"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4-12 years of age</a:t>
            </a:r>
          </a:p>
          <a:p>
            <a:r>
              <a:rPr lang="en-GB" sz="2800" dirty="0">
                <a:latin typeface="Calibri" panose="020F0502020204030204" pitchFamily="34" charset="0"/>
                <a:cs typeface="Calibri" panose="020F0502020204030204" pitchFamily="34" charset="0"/>
              </a:rPr>
              <a:t>common in girls than boys</a:t>
            </a:r>
          </a:p>
          <a:p>
            <a:r>
              <a:rPr lang="en-GB" sz="2800" dirty="0">
                <a:latin typeface="Calibri" panose="020F0502020204030204" pitchFamily="34" charset="0"/>
                <a:cs typeface="Calibri" panose="020F0502020204030204" pitchFamily="34" charset="0"/>
              </a:rPr>
              <a:t>Ceases at puberty</a:t>
            </a:r>
          </a:p>
          <a:p>
            <a:r>
              <a:rPr lang="en-US" altLang="en-US" sz="2800" dirty="0">
                <a:latin typeface="Calibri" panose="020F0502020204030204" pitchFamily="34" charset="0"/>
                <a:ea typeface="ＭＳ Ｐゴシック" pitchFamily="34" charset="-128"/>
                <a:cs typeface="Calibri" panose="020F0502020204030204" pitchFamily="34" charset="0"/>
              </a:rPr>
              <a:t>Abrupt lapses of consciousness lasting a few seconds</a:t>
            </a:r>
            <a:r>
              <a:rPr lang="en-GB" sz="2800" dirty="0">
                <a:latin typeface="Calibri" panose="020F0502020204030204" pitchFamily="34" charset="0"/>
                <a:cs typeface="Calibri" panose="020F0502020204030204" pitchFamily="34" charset="0"/>
              </a:rPr>
              <a:t>. (5-10)</a:t>
            </a:r>
          </a:p>
          <a:p>
            <a:r>
              <a:rPr lang="en-GB" sz="2800" dirty="0">
                <a:latin typeface="Calibri" panose="020F0502020204030204" pitchFamily="34" charset="0"/>
                <a:cs typeface="Calibri" panose="020F0502020204030204" pitchFamily="34" charset="0"/>
              </a:rPr>
              <a:t>No alteration in muscle tone</a:t>
            </a:r>
          </a:p>
          <a:p>
            <a:r>
              <a:rPr lang="en-GB" sz="2800" dirty="0">
                <a:latin typeface="Calibri" panose="020F0502020204030204" pitchFamily="34" charset="0"/>
                <a:cs typeface="Calibri" panose="020F0502020204030204" pitchFamily="34" charset="0"/>
              </a:rPr>
              <a:t>May go unrecognised </a:t>
            </a:r>
          </a:p>
          <a:p>
            <a:r>
              <a:rPr lang="en-GB" sz="2800" dirty="0">
                <a:latin typeface="Calibri" panose="020F0502020204030204" pitchFamily="34" charset="0"/>
                <a:cs typeface="Calibri" panose="020F0502020204030204" pitchFamily="34" charset="0"/>
              </a:rPr>
              <a:t>Abrupt in onset , no aura and Amnesia.</a:t>
            </a: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3690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00A14D4-3502-9FB3-64D1-38F58D9F5A65}"/>
              </a:ext>
            </a:extLst>
          </p:cNvPr>
          <p:cNvGrpSpPr/>
          <p:nvPr/>
        </p:nvGrpSpPr>
        <p:grpSpPr>
          <a:xfrm>
            <a:off x="1357460" y="452487"/>
            <a:ext cx="9869864" cy="5891752"/>
            <a:chOff x="0" y="0"/>
            <a:chExt cx="2811780" cy="1709928"/>
          </a:xfrm>
        </p:grpSpPr>
        <p:pic>
          <p:nvPicPr>
            <p:cNvPr id="5" name="Picture 4">
              <a:extLst>
                <a:ext uri="{FF2B5EF4-FFF2-40B4-BE49-F238E27FC236}">
                  <a16:creationId xmlns:a16="http://schemas.microsoft.com/office/drawing/2014/main" id="{5A0169B8-0384-5058-A4D6-EDC9B2EE0802}"/>
                </a:ext>
              </a:extLst>
            </p:cNvPr>
            <p:cNvPicPr/>
            <p:nvPr/>
          </p:nvPicPr>
          <p:blipFill>
            <a:blip r:embed="rId2"/>
            <a:stretch>
              <a:fillRect/>
            </a:stretch>
          </p:blipFill>
          <p:spPr>
            <a:xfrm>
              <a:off x="2617724" y="1520952"/>
              <a:ext cx="124968" cy="124968"/>
            </a:xfrm>
            <a:prstGeom prst="rect">
              <a:avLst/>
            </a:prstGeom>
          </p:spPr>
        </p:pic>
        <p:sp>
          <p:nvSpPr>
            <p:cNvPr id="6" name="Shape 478">
              <a:extLst>
                <a:ext uri="{FF2B5EF4-FFF2-40B4-BE49-F238E27FC236}">
                  <a16:creationId xmlns:a16="http://schemas.microsoft.com/office/drawing/2014/main" id="{76AD375E-04B8-08D3-D5DC-51396A64D9DA}"/>
                </a:ext>
              </a:extLst>
            </p:cNvPr>
            <p:cNvSpPr/>
            <p:nvPr/>
          </p:nvSpPr>
          <p:spPr>
            <a:xfrm>
              <a:off x="2632710" y="1536954"/>
              <a:ext cx="97536" cy="99060"/>
            </a:xfrm>
            <a:custGeom>
              <a:avLst/>
              <a:gdLst/>
              <a:ahLst/>
              <a:cxnLst/>
              <a:rect l="0" t="0" r="0" b="0"/>
              <a:pathLst>
                <a:path w="97536" h="99060">
                  <a:moveTo>
                    <a:pt x="0" y="49530"/>
                  </a:moveTo>
                  <a:cubicBezTo>
                    <a:pt x="0" y="22225"/>
                    <a:pt x="21844" y="0"/>
                    <a:pt x="48768" y="0"/>
                  </a:cubicBezTo>
                  <a:cubicBezTo>
                    <a:pt x="75692" y="0"/>
                    <a:pt x="97536" y="22225"/>
                    <a:pt x="97536" y="49530"/>
                  </a:cubicBezTo>
                  <a:cubicBezTo>
                    <a:pt x="97536" y="76835"/>
                    <a:pt x="75692" y="99060"/>
                    <a:pt x="48768" y="99060"/>
                  </a:cubicBezTo>
                  <a:cubicBezTo>
                    <a:pt x="21844" y="99060"/>
                    <a:pt x="0" y="76835"/>
                    <a:pt x="0" y="49530"/>
                  </a:cubicBezTo>
                  <a:close/>
                </a:path>
              </a:pathLst>
            </a:custGeom>
            <a:ln w="4572" cap="flat">
              <a:round/>
            </a:ln>
          </p:spPr>
          <p:style>
            <a:lnRef idx="1">
              <a:srgbClr val="FFFFFF"/>
            </a:lnRef>
            <a:fillRef idx="0">
              <a:srgbClr val="000000">
                <a:alpha val="0"/>
              </a:srgbClr>
            </a:fillRef>
            <a:effectRef idx="0">
              <a:scrgbClr r="0" g="0" b="0"/>
            </a:effectRef>
            <a:fontRef idx="none"/>
          </p:style>
          <p:txBody>
            <a:bodyPr/>
            <a:lstStyle/>
            <a:p>
              <a:endParaRPr lang="en-US"/>
            </a:p>
          </p:txBody>
        </p:sp>
        <p:pic>
          <p:nvPicPr>
            <p:cNvPr id="7" name="Picture 6">
              <a:extLst>
                <a:ext uri="{FF2B5EF4-FFF2-40B4-BE49-F238E27FC236}">
                  <a16:creationId xmlns:a16="http://schemas.microsoft.com/office/drawing/2014/main" id="{EDE6CA93-3D80-8EFD-F86C-E3E56A8C53A7}"/>
                </a:ext>
              </a:extLst>
            </p:cNvPr>
            <p:cNvPicPr/>
            <p:nvPr/>
          </p:nvPicPr>
          <p:blipFill>
            <a:blip r:embed="rId3"/>
            <a:stretch>
              <a:fillRect/>
            </a:stretch>
          </p:blipFill>
          <p:spPr>
            <a:xfrm>
              <a:off x="0" y="0"/>
              <a:ext cx="2811780" cy="1709928"/>
            </a:xfrm>
            <a:prstGeom prst="rect">
              <a:avLst/>
            </a:prstGeom>
          </p:spPr>
        </p:pic>
      </p:grpSp>
    </p:spTree>
    <p:extLst>
      <p:ext uri="{BB962C8B-B14F-4D97-AF65-F5344CB8AC3E}">
        <p14:creationId xmlns:p14="http://schemas.microsoft.com/office/powerpoint/2010/main" val="3985415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FD2C07-5B84-FC78-C55C-B5E4C9BA54F4}"/>
              </a:ext>
            </a:extLst>
          </p:cNvPr>
          <p:cNvPicPr/>
          <p:nvPr/>
        </p:nvPicPr>
        <p:blipFill>
          <a:blip r:embed="rId2"/>
          <a:stretch>
            <a:fillRect/>
          </a:stretch>
        </p:blipFill>
        <p:spPr>
          <a:xfrm>
            <a:off x="292231" y="169682"/>
            <a:ext cx="11340445" cy="6155703"/>
          </a:xfrm>
          <a:prstGeom prst="rect">
            <a:avLst/>
          </a:prstGeom>
        </p:spPr>
      </p:pic>
    </p:spTree>
    <p:extLst>
      <p:ext uri="{BB962C8B-B14F-4D97-AF65-F5344CB8AC3E}">
        <p14:creationId xmlns:p14="http://schemas.microsoft.com/office/powerpoint/2010/main" val="2634299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05FF63-DE50-00BB-30CF-D7D956E4787C}"/>
              </a:ext>
            </a:extLst>
          </p:cNvPr>
          <p:cNvPicPr/>
          <p:nvPr/>
        </p:nvPicPr>
        <p:blipFill>
          <a:blip r:embed="rId2"/>
          <a:stretch>
            <a:fillRect/>
          </a:stretch>
        </p:blipFill>
        <p:spPr>
          <a:xfrm>
            <a:off x="1319753" y="103695"/>
            <a:ext cx="9728461" cy="6004874"/>
          </a:xfrm>
          <a:prstGeom prst="rect">
            <a:avLst/>
          </a:prstGeom>
        </p:spPr>
      </p:pic>
    </p:spTree>
    <p:extLst>
      <p:ext uri="{BB962C8B-B14F-4D97-AF65-F5344CB8AC3E}">
        <p14:creationId xmlns:p14="http://schemas.microsoft.com/office/powerpoint/2010/main" val="3599081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8994C-235B-D15C-BC50-6E158BB3270A}"/>
              </a:ext>
            </a:extLst>
          </p:cNvPr>
          <p:cNvSpPr>
            <a:spLocks noGrp="1"/>
          </p:cNvSpPr>
          <p:nvPr>
            <p:ph type="title"/>
          </p:nvPr>
        </p:nvSpPr>
        <p:spPr/>
        <p:txBody>
          <a:bodyPr/>
          <a:lstStyle/>
          <a:p>
            <a:r>
              <a:rPr lang="en-US" sz="1800" dirty="0">
                <a:solidFill>
                  <a:srgbClr val="000000"/>
                </a:solidFill>
                <a:effectLst/>
                <a:latin typeface="Calibri" panose="020F0502020204030204" pitchFamily="34" charset="0"/>
                <a:ea typeface="Calibri" panose="020F0502020204030204" pitchFamily="34" charset="0"/>
              </a:rPr>
              <a:t>DIAGNOSTIC EVALUATION</a:t>
            </a:r>
            <a:endParaRPr lang="en-US" dirty="0"/>
          </a:p>
        </p:txBody>
      </p:sp>
      <p:sp>
        <p:nvSpPr>
          <p:cNvPr id="3" name="Content Placeholder 2">
            <a:extLst>
              <a:ext uri="{FF2B5EF4-FFF2-40B4-BE49-F238E27FC236}">
                <a16:creationId xmlns:a16="http://schemas.microsoft.com/office/drawing/2014/main" id="{97811355-FDDD-7F32-D2A9-4B393BB2556F}"/>
              </a:ext>
            </a:extLst>
          </p:cNvPr>
          <p:cNvSpPr>
            <a:spLocks noGrp="1"/>
          </p:cNvSpPr>
          <p:nvPr>
            <p:ph idx="1"/>
          </p:nvPr>
        </p:nvSpPr>
        <p:spPr/>
        <p:txBody>
          <a:bodyPr/>
          <a:lstStyle/>
          <a:p>
            <a:endParaRPr lang="en-GB" dirty="0"/>
          </a:p>
          <a:p>
            <a:r>
              <a:rPr lang="en-US" sz="1800" dirty="0">
                <a:solidFill>
                  <a:srgbClr val="000000"/>
                </a:solidFill>
                <a:effectLst/>
                <a:latin typeface="Rockwell" panose="02060603020205020403" pitchFamily="18" charset="0"/>
                <a:ea typeface="Rockwell" panose="02060603020205020403" pitchFamily="18" charset="0"/>
                <a:cs typeface="Rockwell" panose="02060603020205020403" pitchFamily="18" charset="0"/>
              </a:rPr>
              <a:t>     History collection</a:t>
            </a:r>
            <a:endParaRPr lang="en-US" dirty="0"/>
          </a:p>
          <a:p>
            <a:pPr marL="342900" lvl="0" indent="-342900" rtl="0" fontAlgn="base">
              <a:lnSpc>
                <a:spcPct val="107000"/>
              </a:lnSpc>
              <a:spcAft>
                <a:spcPts val="705"/>
              </a:spcAft>
              <a:buClr>
                <a:srgbClr val="9E3611"/>
              </a:buClr>
              <a:buSzPts val="550"/>
              <a:buFont typeface="Wingdings" panose="05000000000000000000" pitchFamily="2" charset="2"/>
              <a:buChar char=""/>
            </a:pPr>
            <a:r>
              <a:rPr lang="en-US" sz="1800" u="sng" strike="noStrike" kern="100" dirty="0">
                <a:solidFill>
                  <a:srgbClr val="000000"/>
                </a:solidFill>
                <a:effectLst/>
                <a:uFill>
                  <a:solidFill>
                    <a:srgbClr val="000000"/>
                  </a:solidFill>
                </a:uFill>
                <a:latin typeface="Rockwell" panose="02060603020205020403" pitchFamily="18" charset="0"/>
                <a:ea typeface="Rockwell" panose="02060603020205020403" pitchFamily="18" charset="0"/>
                <a:cs typeface="Rockwell" panose="02060603020205020403" pitchFamily="18" charset="0"/>
              </a:rPr>
              <a:t>Physical examination </a:t>
            </a:r>
            <a:endParaRPr lang="en-US" sz="1800" u="none" strike="noStrike" kern="100"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342900" lvl="0" indent="-342900" fontAlgn="base">
              <a:lnSpc>
                <a:spcPct val="110000"/>
              </a:lnSpc>
              <a:spcAft>
                <a:spcPts val="690"/>
              </a:spcAft>
              <a:buClr>
                <a:srgbClr val="9E3611"/>
              </a:buClr>
              <a:buSzPts val="550"/>
              <a:buFont typeface="Wingdings" panose="05000000000000000000" pitchFamily="2" charset="2"/>
              <a:buChar char=""/>
            </a:pPr>
            <a:r>
              <a:rPr lang="en-US" sz="1800" u="sng" strike="noStrike" kern="100" dirty="0">
                <a:solidFill>
                  <a:srgbClr val="000000"/>
                </a:solidFill>
                <a:effectLst/>
                <a:uFill>
                  <a:solidFill>
                    <a:srgbClr val="000000"/>
                  </a:solidFill>
                </a:uFill>
                <a:latin typeface="Rockwell" panose="02060603020205020403" pitchFamily="18" charset="0"/>
                <a:ea typeface="Rockwell" panose="02060603020205020403" pitchFamily="18" charset="0"/>
                <a:cs typeface="Rockwell" panose="02060603020205020403" pitchFamily="18" charset="0"/>
              </a:rPr>
              <a:t>Laboratory investigations </a:t>
            </a:r>
            <a:endParaRPr lang="en-US" sz="1800" u="none" strike="noStrike" kern="100"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6350" indent="-6350">
              <a:lnSpc>
                <a:spcPct val="110000"/>
              </a:lnSpc>
              <a:spcAft>
                <a:spcPts val="735"/>
              </a:spcAft>
            </a:pPr>
            <a:r>
              <a:rPr lang="en-US" dirty="0"/>
              <a:t>  </a:t>
            </a:r>
            <a:r>
              <a:rPr lang="en-US" sz="1800" kern="100" dirty="0">
                <a:solidFill>
                  <a:srgbClr val="9E3611"/>
                </a:solidFill>
                <a:effectLst/>
                <a:latin typeface="Rockwell" panose="02060603020205020403" pitchFamily="18" charset="0"/>
                <a:ea typeface="Rockwell" panose="02060603020205020403" pitchFamily="18" charset="0"/>
                <a:cs typeface="Rockwell" panose="02060603020205020403" pitchFamily="18" charset="0"/>
              </a:rPr>
              <a:t>- </a:t>
            </a:r>
            <a:r>
              <a:rPr lang="en-US" sz="1800" kern="100" dirty="0">
                <a:solidFill>
                  <a:srgbClr val="000000"/>
                </a:solidFill>
                <a:effectLst/>
                <a:latin typeface="Rockwell" panose="02060603020205020403" pitchFamily="18" charset="0"/>
                <a:ea typeface="Rockwell" panose="02060603020205020403" pitchFamily="18" charset="0"/>
                <a:cs typeface="Rockwell" panose="02060603020205020403" pitchFamily="18" charset="0"/>
              </a:rPr>
              <a:t>Serum glucose &amp; calcium levels </a:t>
            </a:r>
            <a:endParaRPr lang="en-US" sz="1800" kern="100" dirty="0">
              <a:solidFill>
                <a:srgbClr val="000000"/>
              </a:solidFill>
              <a:effectLst/>
              <a:latin typeface="Calibri" panose="020F0502020204030204" pitchFamily="34" charset="0"/>
              <a:ea typeface="Calibri" panose="020F0502020204030204" pitchFamily="34" charset="0"/>
            </a:endParaRPr>
          </a:p>
          <a:p>
            <a:pPr marL="6350" indent="-6350">
              <a:lnSpc>
                <a:spcPct val="110000"/>
              </a:lnSpc>
              <a:spcAft>
                <a:spcPts val="250"/>
              </a:spcAft>
            </a:pPr>
            <a:r>
              <a:rPr lang="en-US" sz="1800" kern="100" dirty="0">
                <a:solidFill>
                  <a:srgbClr val="9E3611"/>
                </a:solidFill>
                <a:effectLst/>
                <a:latin typeface="Arial" panose="020B0604020202020204" pitchFamily="34" charset="0"/>
                <a:ea typeface="Arial" panose="020B0604020202020204" pitchFamily="34" charset="0"/>
              </a:rPr>
              <a:t>• </a:t>
            </a:r>
            <a:r>
              <a:rPr lang="en-US" sz="1800" kern="100" dirty="0">
                <a:solidFill>
                  <a:srgbClr val="000000"/>
                </a:solidFill>
                <a:effectLst/>
                <a:latin typeface="Rockwell" panose="02060603020205020403" pitchFamily="18" charset="0"/>
                <a:ea typeface="Rockwell" panose="02060603020205020403" pitchFamily="18" charset="0"/>
                <a:cs typeface="Rockwell" panose="02060603020205020403" pitchFamily="18" charset="0"/>
              </a:rPr>
              <a:t>Lumbar puncture – </a:t>
            </a:r>
            <a:r>
              <a:rPr lang="en-US" sz="1800" kern="100" dirty="0" err="1">
                <a:solidFill>
                  <a:srgbClr val="000000"/>
                </a:solidFill>
                <a:effectLst/>
                <a:latin typeface="Rockwell" panose="02060603020205020403" pitchFamily="18" charset="0"/>
                <a:ea typeface="Rockwell" panose="02060603020205020403" pitchFamily="18" charset="0"/>
                <a:cs typeface="Rockwell" panose="02060603020205020403" pitchFamily="18" charset="0"/>
              </a:rPr>
              <a:t>I</a:t>
            </a:r>
            <a:r>
              <a:rPr lang="en-US" sz="1800" kern="100" baseline="30000" dirty="0" err="1">
                <a:solidFill>
                  <a:srgbClr val="000000"/>
                </a:solidFill>
                <a:effectLst/>
                <a:latin typeface="Rockwell" panose="02060603020205020403" pitchFamily="18" charset="0"/>
                <a:ea typeface="Rockwell" panose="02060603020205020403" pitchFamily="18" charset="0"/>
                <a:cs typeface="Rockwell" panose="02060603020205020403" pitchFamily="18" charset="0"/>
              </a:rPr>
              <a:t>st</a:t>
            </a:r>
            <a:r>
              <a:rPr lang="en-US" sz="1800" kern="100" baseline="30000" dirty="0">
                <a:solidFill>
                  <a:srgbClr val="000000"/>
                </a:solidFill>
                <a:effectLst/>
                <a:latin typeface="Rockwell" panose="02060603020205020403" pitchFamily="18" charset="0"/>
                <a:ea typeface="Rockwell" panose="02060603020205020403" pitchFamily="18" charset="0"/>
                <a:cs typeface="Rockwell" panose="02060603020205020403" pitchFamily="18" charset="0"/>
              </a:rPr>
              <a:t> </a:t>
            </a:r>
            <a:r>
              <a:rPr lang="en-US" sz="1800" kern="100" dirty="0">
                <a:solidFill>
                  <a:srgbClr val="000000"/>
                </a:solidFill>
                <a:effectLst/>
                <a:latin typeface="Rockwell" panose="02060603020205020403" pitchFamily="18" charset="0"/>
                <a:ea typeface="Rockwell" panose="02060603020205020403" pitchFamily="18" charset="0"/>
                <a:cs typeface="Rockwell" panose="02060603020205020403" pitchFamily="18" charset="0"/>
              </a:rPr>
              <a:t>febrile seizures</a:t>
            </a:r>
            <a:endParaRPr lang="en-US" sz="1800" kern="100" dirty="0">
              <a:solidFill>
                <a:srgbClr val="000000"/>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569461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806033D-4FA6-4F57-804F-BD999C110941}"/>
              </a:ext>
            </a:extLst>
          </p:cNvPr>
          <p:cNvSpPr>
            <a:spLocks noGrp="1" noChangeArrowheads="1"/>
          </p:cNvSpPr>
          <p:nvPr>
            <p:ph type="title"/>
          </p:nvPr>
        </p:nvSpPr>
        <p:spPr>
          <a:xfrm>
            <a:off x="1310390" y="589613"/>
            <a:ext cx="7772400" cy="614036"/>
          </a:xfrm>
        </p:spPr>
        <p:txBody>
          <a:bodyPr>
            <a:normAutofit/>
          </a:bodyPr>
          <a:lstStyle/>
          <a:p>
            <a:pPr algn="ctr"/>
            <a:r>
              <a:rPr lang="en-US" altLang="en-US" sz="3200" dirty="0">
                <a:latin typeface="Bangla MN" pitchFamily="2" charset="0"/>
                <a:cs typeface="Bangla MN" pitchFamily="2" charset="0"/>
              </a:rPr>
              <a:t>Main Periods according to Age</a:t>
            </a:r>
          </a:p>
        </p:txBody>
      </p:sp>
      <p:sp>
        <p:nvSpPr>
          <p:cNvPr id="28675" name="Rectangle 3">
            <a:extLst>
              <a:ext uri="{FF2B5EF4-FFF2-40B4-BE49-F238E27FC236}">
                <a16:creationId xmlns:a16="http://schemas.microsoft.com/office/drawing/2014/main" id="{FAA8BB5F-7A9E-42E4-852A-CBF038A85BF0}"/>
              </a:ext>
            </a:extLst>
          </p:cNvPr>
          <p:cNvSpPr>
            <a:spLocks noGrp="1" noChangeArrowheads="1"/>
          </p:cNvSpPr>
          <p:nvPr>
            <p:ph idx="1"/>
          </p:nvPr>
        </p:nvSpPr>
        <p:spPr>
          <a:xfrm>
            <a:off x="597159" y="1614196"/>
            <a:ext cx="8485631" cy="4426840"/>
          </a:xfrm>
        </p:spPr>
        <p:txBody>
          <a:bodyPr>
            <a:normAutofit lnSpcReduction="10000"/>
          </a:bodyPr>
          <a:lstStyle/>
          <a:p>
            <a:pPr>
              <a:buFont typeface="Wingdings" panose="05000000000000000000" pitchFamily="2" charset="2"/>
              <a:buChar char="v"/>
            </a:pPr>
            <a:r>
              <a:rPr lang="en-US" altLang="en-US" sz="2400" dirty="0">
                <a:latin typeface="Calibri" panose="020F0502020204030204" pitchFamily="34" charset="0"/>
                <a:cs typeface="Calibri" panose="020F0502020204030204" pitchFamily="34" charset="0"/>
              </a:rPr>
              <a:t> Neonates:</a:t>
            </a:r>
          </a:p>
          <a:p>
            <a:r>
              <a:rPr lang="en-US" altLang="en-US" sz="2400" dirty="0">
                <a:latin typeface="Calibri" panose="020F0502020204030204" pitchFamily="34" charset="0"/>
                <a:cs typeface="Calibri" panose="020F0502020204030204" pitchFamily="34" charset="0"/>
              </a:rPr>
              <a:t>Subtle seizures , non-febrile</a:t>
            </a:r>
          </a:p>
          <a:p>
            <a:pPr lvl="1"/>
            <a:r>
              <a:rPr lang="en-US" altLang="en-US" sz="2400" dirty="0">
                <a:latin typeface="Calibri" panose="020F0502020204030204" pitchFamily="34" charset="0"/>
                <a:cs typeface="Calibri" panose="020F0502020204030204" pitchFamily="34" charset="0"/>
              </a:rPr>
              <a:t>Deviation of the eyes</a:t>
            </a:r>
          </a:p>
          <a:p>
            <a:pPr lvl="1"/>
            <a:r>
              <a:rPr lang="en-US" altLang="en-US" sz="2400" dirty="0">
                <a:latin typeface="Calibri" panose="020F0502020204030204" pitchFamily="34" charset="0"/>
                <a:cs typeface="Calibri" panose="020F0502020204030204" pitchFamily="34" charset="0"/>
              </a:rPr>
              <a:t>Eyelids are flickering</a:t>
            </a:r>
          </a:p>
          <a:p>
            <a:pPr lvl="1"/>
            <a:r>
              <a:rPr lang="en-US" altLang="en-US" sz="2400" dirty="0">
                <a:latin typeface="Calibri" panose="020F0502020204030204" pitchFamily="34" charset="0"/>
                <a:cs typeface="Calibri" panose="020F0502020204030204" pitchFamily="34" charset="0"/>
              </a:rPr>
              <a:t>Swimming or pedaling movements</a:t>
            </a:r>
          </a:p>
          <a:p>
            <a:pPr lvl="1"/>
            <a:r>
              <a:rPr lang="en-US" altLang="en-US" sz="2400" dirty="0" err="1">
                <a:latin typeface="Calibri" panose="020F0502020204030204" pitchFamily="34" charset="0"/>
                <a:cs typeface="Calibri" panose="020F0502020204030204" pitchFamily="34" charset="0"/>
              </a:rPr>
              <a:t>Apnoeic</a:t>
            </a:r>
            <a:r>
              <a:rPr lang="en-US" altLang="en-US" sz="2400" dirty="0">
                <a:latin typeface="Calibri" panose="020F0502020204030204" pitchFamily="34" charset="0"/>
                <a:cs typeface="Calibri" panose="020F0502020204030204" pitchFamily="34" charset="0"/>
              </a:rPr>
              <a:t> spells</a:t>
            </a:r>
          </a:p>
          <a:p>
            <a:r>
              <a:rPr lang="en-US" altLang="en-US" sz="2400" dirty="0">
                <a:latin typeface="Calibri" panose="020F0502020204030204" pitchFamily="34" charset="0"/>
                <a:cs typeface="Calibri" panose="020F0502020204030204" pitchFamily="34" charset="0"/>
              </a:rPr>
              <a:t>Tonic</a:t>
            </a:r>
          </a:p>
          <a:p>
            <a:r>
              <a:rPr lang="en-US" altLang="en-US" sz="2400" dirty="0" err="1">
                <a:latin typeface="Calibri" panose="020F0502020204030204" pitchFamily="34" charset="0"/>
                <a:cs typeface="Calibri" panose="020F0502020204030204" pitchFamily="34" charset="0"/>
              </a:rPr>
              <a:t>Clonic</a:t>
            </a:r>
            <a:endParaRPr lang="en-US" altLang="en-US" sz="2400" dirty="0">
              <a:latin typeface="Calibri" panose="020F0502020204030204" pitchFamily="34" charset="0"/>
              <a:cs typeface="Calibri" panose="020F0502020204030204" pitchFamily="34" charset="0"/>
            </a:endParaRPr>
          </a:p>
          <a:p>
            <a:r>
              <a:rPr lang="en-US" altLang="en-US" sz="2400" dirty="0">
                <a:latin typeface="Calibri" panose="020F0502020204030204" pitchFamily="34" charset="0"/>
                <a:cs typeface="Calibri" panose="020F0502020204030204" pitchFamily="34" charset="0"/>
              </a:rPr>
              <a:t>Myoclonic</a:t>
            </a:r>
          </a:p>
          <a:p>
            <a:r>
              <a:rPr lang="en-US" altLang="en-US" sz="2400" dirty="0">
                <a:latin typeface="Calibri" panose="020F0502020204030204" pitchFamily="34" charset="0"/>
                <a:cs typeface="Calibri" panose="020F0502020204030204" pitchFamily="34" charset="0"/>
              </a:rPr>
              <a:t>Seldom tonic </a:t>
            </a:r>
            <a:r>
              <a:rPr lang="en-US" altLang="en-US" sz="2400" dirty="0" err="1">
                <a:latin typeface="Calibri" panose="020F0502020204030204" pitchFamily="34" charset="0"/>
                <a:cs typeface="Calibri" panose="020F0502020204030204" pitchFamily="34" charset="0"/>
              </a:rPr>
              <a:t>clonic</a:t>
            </a:r>
            <a:r>
              <a:rPr lang="en-US" altLang="en-US" sz="2400" dirty="0">
                <a:latin typeface="Calibri" panose="020F0502020204030204" pitchFamily="34" charset="0"/>
                <a:cs typeface="Calibri" panose="020F0502020204030204" pitchFamily="34" charset="0"/>
              </a:rPr>
              <a:t> seizures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17F8-C4EE-4F16-BC50-4A2D06AC124E}"/>
              </a:ext>
            </a:extLst>
          </p:cNvPr>
          <p:cNvSpPr>
            <a:spLocks noGrp="1"/>
          </p:cNvSpPr>
          <p:nvPr>
            <p:ph type="title"/>
          </p:nvPr>
        </p:nvSpPr>
        <p:spPr>
          <a:xfrm>
            <a:off x="1004047" y="103696"/>
            <a:ext cx="10121153" cy="499620"/>
          </a:xfrm>
        </p:spPr>
        <p:txBody>
          <a:bodyPr>
            <a:normAutofit fontScale="90000"/>
          </a:bodyPr>
          <a:lstStyle/>
          <a:p>
            <a:pPr algn="ctr"/>
            <a:br>
              <a:rPr lang="en-GB" sz="2800" b="0" i="0" u="none" strike="noStrike" baseline="0" dirty="0">
                <a:solidFill>
                  <a:schemeClr val="tx1"/>
                </a:solidFill>
                <a:latin typeface="Bangla MN" pitchFamily="2" charset="0"/>
                <a:cs typeface="Bangla MN" pitchFamily="2" charset="0"/>
              </a:rPr>
            </a:br>
            <a:r>
              <a:rPr lang="en-US" sz="2800" b="0" i="0" u="none" strike="noStrike" baseline="0" dirty="0">
                <a:solidFill>
                  <a:schemeClr val="tx1"/>
                </a:solidFill>
                <a:latin typeface="Bangla MN" pitchFamily="2" charset="0"/>
                <a:cs typeface="Bangla MN" pitchFamily="2" charset="0"/>
              </a:rPr>
              <a:t>Definitions</a:t>
            </a:r>
            <a:endParaRPr lang="en-GB" sz="6600" dirty="0">
              <a:solidFill>
                <a:schemeClr val="tx1"/>
              </a:solidFill>
              <a:latin typeface="Bangla MN" pitchFamily="2" charset="0"/>
              <a:cs typeface="Bangla MN" pitchFamily="2" charset="0"/>
            </a:endParaRPr>
          </a:p>
        </p:txBody>
      </p:sp>
      <p:sp>
        <p:nvSpPr>
          <p:cNvPr id="3" name="Content Placeholder 2">
            <a:extLst>
              <a:ext uri="{FF2B5EF4-FFF2-40B4-BE49-F238E27FC236}">
                <a16:creationId xmlns:a16="http://schemas.microsoft.com/office/drawing/2014/main" id="{68EA1929-EA9E-4DE3-8101-0BA5ADCAA68F}"/>
              </a:ext>
            </a:extLst>
          </p:cNvPr>
          <p:cNvSpPr>
            <a:spLocks noGrp="1"/>
          </p:cNvSpPr>
          <p:nvPr>
            <p:ph idx="1"/>
          </p:nvPr>
        </p:nvSpPr>
        <p:spPr>
          <a:xfrm>
            <a:off x="0" y="603317"/>
            <a:ext cx="12093388" cy="5265778"/>
          </a:xfrm>
        </p:spPr>
        <p:txBody>
          <a:bodyPr>
            <a:normAutofit fontScale="85000" lnSpcReduction="20000"/>
          </a:bodyPr>
          <a:lstStyle/>
          <a:p>
            <a:r>
              <a:rPr lang="en-US" altLang="en-US" sz="2900" b="1" u="sng" dirty="0">
                <a:cs typeface="Calibri" panose="020F0502020204030204" pitchFamily="34" charset="0"/>
              </a:rPr>
              <a:t>Seizure: </a:t>
            </a:r>
            <a:endParaRPr lang="ar-SA" altLang="en-US" sz="2900" b="1" u="sng" dirty="0">
              <a:cs typeface="Calibri" panose="020F0502020204030204" pitchFamily="34" charset="0"/>
            </a:endParaRPr>
          </a:p>
          <a:p>
            <a:pPr marL="274320" lvl="1" indent="0">
              <a:buNone/>
            </a:pPr>
            <a:r>
              <a:rPr lang="en-US" altLang="en-US" sz="2900" dirty="0">
                <a:cs typeface="Calibri" panose="020F0502020204030204" pitchFamily="34" charset="0"/>
              </a:rPr>
              <a:t>A sudden, involuntary, time-limited alteration in behavior, motor activity, autonomic function, consciousness, or sensation, accompanied by an abnormal electrical discharge in the brain</a:t>
            </a:r>
            <a:endParaRPr lang="ar-SA" altLang="en-US" sz="2900" dirty="0">
              <a:cs typeface="Calibri" panose="020F0502020204030204" pitchFamily="34" charset="0"/>
            </a:endParaRPr>
          </a:p>
          <a:p>
            <a:pPr marL="274320" lvl="1" indent="0">
              <a:buNone/>
            </a:pPr>
            <a:r>
              <a:rPr lang="en-US" altLang="en-US" sz="2900" dirty="0">
                <a:ea typeface="ＭＳ Ｐゴシック" pitchFamily="34" charset="-128"/>
                <a:cs typeface="Calibri" panose="020F0502020204030204" pitchFamily="34" charset="0"/>
              </a:rPr>
              <a:t>(due to abnormal neuronal activity and sudden biochemical imbalance at the cell membrane</a:t>
            </a:r>
            <a:r>
              <a:rPr lang="en-US" sz="2900" b="0" i="0" u="none" strike="noStrike" baseline="0" dirty="0">
                <a:ea typeface="ＭＳ Ｐゴシック" pitchFamily="34" charset="-128"/>
                <a:cs typeface="Calibri" panose="020F0502020204030204" pitchFamily="34" charset="0"/>
              </a:rPr>
              <a:t>).</a:t>
            </a:r>
            <a:endParaRPr lang="en-GB" sz="2900" b="0" i="0" u="none" strike="noStrike" baseline="0" dirty="0">
              <a:cs typeface="Calibri" panose="020F0502020204030204" pitchFamily="34" charset="0"/>
            </a:endParaRPr>
          </a:p>
          <a:p>
            <a:r>
              <a:rPr lang="en-GB" sz="2900" b="1" i="0" u="sng" strike="noStrike" baseline="0" dirty="0">
                <a:cs typeface="Calibri" panose="020F0502020204030204" pitchFamily="34" charset="0"/>
              </a:rPr>
              <a:t>Epilepsy</a:t>
            </a:r>
          </a:p>
          <a:p>
            <a:pPr marL="274320" lvl="1" indent="0">
              <a:buNone/>
            </a:pPr>
            <a:r>
              <a:rPr lang="en-GB" sz="2900" dirty="0">
                <a:cs typeface="Calibri" panose="020F0502020204030204" pitchFamily="34" charset="0"/>
              </a:rPr>
              <a:t>- </a:t>
            </a:r>
            <a:r>
              <a:rPr lang="en-GB" sz="2900" b="0" i="0" u="none" strike="noStrike" baseline="0" dirty="0">
                <a:cs typeface="Calibri" panose="020F0502020204030204" pitchFamily="34" charset="0"/>
              </a:rPr>
              <a:t>The tendency to have recurrent, unprovoked( reflex) seizures . </a:t>
            </a:r>
          </a:p>
          <a:p>
            <a:pPr marL="274320" lvl="1" indent="0">
              <a:buNone/>
            </a:pPr>
            <a:r>
              <a:rPr lang="en-GB" sz="2900" b="0" i="0" u="none" strike="noStrike" baseline="0" dirty="0">
                <a:cs typeface="Calibri" panose="020F0502020204030204" pitchFamily="34" charset="0"/>
              </a:rPr>
              <a:t>        (At least two unprovoked ( reflex) seizures occurring &gt;24h ).</a:t>
            </a:r>
          </a:p>
          <a:p>
            <a:pPr lvl="0" rtl="0" fontAlgn="base">
              <a:lnSpc>
                <a:spcPct val="110000"/>
              </a:lnSpc>
              <a:spcAft>
                <a:spcPts val="250"/>
              </a:spcAft>
              <a:buClr>
                <a:srgbClr val="000000"/>
              </a:buClr>
              <a:buSzPts val="600"/>
              <a:buFont typeface="Arial" panose="020B0604020202020204" pitchFamily="34" charset="0"/>
              <a:buChar char="•"/>
            </a:pPr>
            <a:r>
              <a:rPr lang="en-US" sz="2900" u="none" strike="noStrike" kern="100" dirty="0">
                <a:solidFill>
                  <a:srgbClr val="000000"/>
                </a:solidFill>
                <a:effectLst/>
                <a:uFill>
                  <a:solidFill>
                    <a:srgbClr val="000000"/>
                  </a:solidFill>
                </a:uFill>
                <a:ea typeface="Rockwell" panose="02060603020205020403" pitchFamily="18" charset="0"/>
                <a:cs typeface="Rockwell" panose="02060603020205020403" pitchFamily="18" charset="0"/>
              </a:rPr>
              <a:t>          - One unprovoked (or reflex) seizure and a probability of further seizures similar to the general recurrence risk (at least 60%) after two unprovoked seizures, occurring over the next 10 years.</a:t>
            </a:r>
          </a:p>
          <a:p>
            <a:pPr lvl="0" rtl="0" fontAlgn="base">
              <a:lnSpc>
                <a:spcPct val="110000"/>
              </a:lnSpc>
              <a:spcAft>
                <a:spcPts val="250"/>
              </a:spcAft>
              <a:buClr>
                <a:srgbClr val="000000"/>
              </a:buClr>
              <a:buSzPts val="600"/>
              <a:buFont typeface="Arial" panose="020B0604020202020204" pitchFamily="34" charset="0"/>
              <a:buChar char="•"/>
            </a:pPr>
            <a:r>
              <a:rPr lang="en-US" sz="2900" u="none" strike="noStrike" kern="100" dirty="0">
                <a:solidFill>
                  <a:srgbClr val="000000"/>
                </a:solidFill>
                <a:effectLst/>
                <a:uFill>
                  <a:solidFill>
                    <a:srgbClr val="000000"/>
                  </a:solidFill>
                </a:uFill>
                <a:ea typeface="Rockwell" panose="02060603020205020403" pitchFamily="18" charset="0"/>
                <a:cs typeface="Rockwell" panose="02060603020205020403" pitchFamily="18" charset="0"/>
              </a:rPr>
              <a:t>          - Diagnosis of an epilepsy syndrome.</a:t>
            </a:r>
          </a:p>
          <a:p>
            <a:pPr marL="274320" lvl="1" indent="0">
              <a:buNone/>
            </a:pPr>
            <a:r>
              <a:rPr lang="en-GB" sz="2900" dirty="0">
                <a:cs typeface="Calibri" panose="020F0502020204030204" pitchFamily="34" charset="0"/>
              </a:rPr>
              <a:t>                                                                                                         </a:t>
            </a:r>
            <a:r>
              <a:rPr lang="en-GB" sz="2900" b="0" i="0" u="none" strike="noStrike" baseline="0" dirty="0">
                <a:cs typeface="Calibri" panose="020F0502020204030204" pitchFamily="34" charset="0"/>
              </a:rPr>
              <a:t>           </a:t>
            </a:r>
          </a:p>
          <a:p>
            <a:pPr marL="274320" lvl="1" indent="0">
              <a:buNone/>
            </a:pPr>
            <a:endParaRPr lang="en-GB" sz="2900" b="0" i="0" u="none" strike="noStrike" baseline="0" dirty="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0248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0C26052-0949-4D5A-9BE0-CD9982C4168A}"/>
              </a:ext>
            </a:extLst>
          </p:cNvPr>
          <p:cNvSpPr>
            <a:spLocks noGrp="1" noChangeArrowheads="1"/>
          </p:cNvSpPr>
          <p:nvPr>
            <p:ph type="title"/>
          </p:nvPr>
        </p:nvSpPr>
        <p:spPr>
          <a:xfrm>
            <a:off x="965616" y="648325"/>
            <a:ext cx="7772400" cy="1143000"/>
          </a:xfrm>
        </p:spPr>
        <p:txBody>
          <a:bodyPr>
            <a:normAutofit/>
          </a:bodyPr>
          <a:lstStyle/>
          <a:p>
            <a:pPr algn="ctr"/>
            <a:r>
              <a:rPr lang="en-US" altLang="en-US" sz="3200" dirty="0">
                <a:latin typeface="Bangla MN" pitchFamily="2" charset="0"/>
                <a:cs typeface="Bangla MN" pitchFamily="2" charset="0"/>
              </a:rPr>
              <a:t>Main Periods according to Age</a:t>
            </a:r>
          </a:p>
        </p:txBody>
      </p:sp>
      <p:sp>
        <p:nvSpPr>
          <p:cNvPr id="26627" name="Rectangle 3">
            <a:extLst>
              <a:ext uri="{FF2B5EF4-FFF2-40B4-BE49-F238E27FC236}">
                <a16:creationId xmlns:a16="http://schemas.microsoft.com/office/drawing/2014/main" id="{3928AE34-F195-4652-9017-F4A23106E7FB}"/>
              </a:ext>
            </a:extLst>
          </p:cNvPr>
          <p:cNvSpPr>
            <a:spLocks noGrp="1" noChangeArrowheads="1"/>
          </p:cNvSpPr>
          <p:nvPr>
            <p:ph idx="1"/>
          </p:nvPr>
        </p:nvSpPr>
        <p:spPr>
          <a:xfrm>
            <a:off x="965616" y="2094875"/>
            <a:ext cx="9827302" cy="4114800"/>
          </a:xfrm>
        </p:spPr>
        <p:txBody>
          <a:bodyPr>
            <a:normAutofit/>
          </a:bodyPr>
          <a:lstStyle/>
          <a:p>
            <a:pPr>
              <a:buFont typeface="Wingdings" panose="05000000000000000000" pitchFamily="2" charset="2"/>
              <a:buChar char="v"/>
            </a:pPr>
            <a:r>
              <a:rPr lang="en-US" altLang="en-US" sz="2400" dirty="0">
                <a:latin typeface="Calibri" panose="020F0502020204030204" pitchFamily="34" charset="0"/>
                <a:cs typeface="Calibri" panose="020F0502020204030204" pitchFamily="34" charset="0"/>
              </a:rPr>
              <a:t>Infancy and early childhood   (3 months to 3 years)</a:t>
            </a:r>
          </a:p>
          <a:p>
            <a:pPr lvl="1"/>
            <a:r>
              <a:rPr lang="en-US" altLang="en-US" sz="2400" dirty="0">
                <a:latin typeface="Calibri" panose="020F0502020204030204" pitchFamily="34" charset="0"/>
                <a:cs typeface="Calibri" panose="020F0502020204030204" pitchFamily="34" charset="0"/>
              </a:rPr>
              <a:t>Febrile seizures</a:t>
            </a:r>
          </a:p>
          <a:p>
            <a:pPr lvl="1"/>
            <a:r>
              <a:rPr lang="en-US" altLang="en-US" sz="2400" dirty="0">
                <a:latin typeface="Calibri" panose="020F0502020204030204" pitchFamily="34" charset="0"/>
                <a:cs typeface="Calibri" panose="020F0502020204030204" pitchFamily="34" charset="0"/>
              </a:rPr>
              <a:t>Infantile spasms</a:t>
            </a:r>
          </a:p>
          <a:p>
            <a:pPr lvl="1"/>
            <a:r>
              <a:rPr lang="en-US" altLang="en-US" sz="2400" dirty="0">
                <a:latin typeface="Calibri" panose="020F0502020204030204" pitchFamily="34" charset="0"/>
                <a:cs typeface="Calibri" panose="020F0502020204030204" pitchFamily="34" charset="0"/>
              </a:rPr>
              <a:t>Lennox </a:t>
            </a:r>
            <a:r>
              <a:rPr lang="en-US" altLang="en-US" sz="2400" dirty="0" err="1">
                <a:latin typeface="Calibri" panose="020F0502020204030204" pitchFamily="34" charset="0"/>
                <a:cs typeface="Calibri" panose="020F0502020204030204" pitchFamily="34" charset="0"/>
              </a:rPr>
              <a:t>Gastaut</a:t>
            </a:r>
            <a:endParaRPr lang="en-US" altLang="en-US" sz="2400" dirty="0">
              <a:latin typeface="Calibri" panose="020F0502020204030204" pitchFamily="34" charset="0"/>
              <a:cs typeface="Calibri" panose="020F0502020204030204" pitchFamily="34" charset="0"/>
            </a:endParaRPr>
          </a:p>
          <a:p>
            <a:pPr lvl="1"/>
            <a:r>
              <a:rPr lang="en-US" altLang="en-US" sz="2400" dirty="0">
                <a:latin typeface="Calibri" panose="020F0502020204030204" pitchFamily="34" charset="0"/>
                <a:cs typeface="Calibri" panose="020F0502020204030204" pitchFamily="34" charset="0"/>
              </a:rPr>
              <a:t>Myoclonic seizures</a:t>
            </a:r>
          </a:p>
          <a:p>
            <a:pPr lvl="1"/>
            <a:r>
              <a:rPr lang="en-US" altLang="en-US" sz="2400" dirty="0">
                <a:latin typeface="Calibri" panose="020F0502020204030204" pitchFamily="34" charset="0"/>
                <a:cs typeface="Calibri" panose="020F0502020204030204" pitchFamily="34" charset="0"/>
              </a:rPr>
              <a:t>Status epilepticus		</a:t>
            </a:r>
          </a:p>
          <a:p>
            <a:pPr lvl="1"/>
            <a:r>
              <a:rPr lang="en-US" altLang="en-US" sz="2400" dirty="0">
                <a:latin typeface="Calibri" panose="020F0502020204030204" pitchFamily="34" charset="0"/>
                <a:cs typeface="Calibri" panose="020F0502020204030204" pitchFamily="34" charset="0"/>
              </a:rPr>
              <a:t>Partial complex</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ED0ADCD-EED5-43DB-902C-C32CBE23C0D3}"/>
              </a:ext>
            </a:extLst>
          </p:cNvPr>
          <p:cNvSpPr>
            <a:spLocks noGrp="1" noChangeArrowheads="1"/>
          </p:cNvSpPr>
          <p:nvPr>
            <p:ph type="title"/>
          </p:nvPr>
        </p:nvSpPr>
        <p:spPr/>
        <p:txBody>
          <a:bodyPr>
            <a:normAutofit/>
          </a:bodyPr>
          <a:lstStyle/>
          <a:p>
            <a:pPr algn="ctr"/>
            <a:r>
              <a:rPr lang="en-US" altLang="en-US" sz="2800" dirty="0"/>
              <a:t>Main Periods according to Age</a:t>
            </a:r>
          </a:p>
        </p:txBody>
      </p:sp>
      <p:sp>
        <p:nvSpPr>
          <p:cNvPr id="27651" name="Rectangle 3">
            <a:extLst>
              <a:ext uri="{FF2B5EF4-FFF2-40B4-BE49-F238E27FC236}">
                <a16:creationId xmlns:a16="http://schemas.microsoft.com/office/drawing/2014/main" id="{B9EF7402-AF1B-4E37-A7E0-B3F8EF06E8F8}"/>
              </a:ext>
            </a:extLst>
          </p:cNvPr>
          <p:cNvSpPr>
            <a:spLocks noGrp="1" noChangeArrowheads="1"/>
          </p:cNvSpPr>
          <p:nvPr>
            <p:ph idx="1"/>
          </p:nvPr>
        </p:nvSpPr>
        <p:spPr/>
        <p:txBody>
          <a:bodyPr/>
          <a:lstStyle/>
          <a:p>
            <a:r>
              <a:rPr lang="en-US" altLang="en-US" sz="2400" dirty="0"/>
              <a:t>Childhood to early adolescence</a:t>
            </a:r>
          </a:p>
          <a:p>
            <a:pPr lvl="1"/>
            <a:r>
              <a:rPr lang="en-US" altLang="en-US" sz="2400" dirty="0"/>
              <a:t>Cryptogenic</a:t>
            </a:r>
          </a:p>
          <a:p>
            <a:pPr lvl="1"/>
            <a:r>
              <a:rPr lang="en-US" altLang="en-US" sz="2400" dirty="0"/>
              <a:t>Absences</a:t>
            </a:r>
          </a:p>
          <a:p>
            <a:pPr lvl="1"/>
            <a:r>
              <a:rPr lang="en-US" altLang="en-US" sz="2400" dirty="0"/>
              <a:t>Benign </a:t>
            </a:r>
            <a:r>
              <a:rPr lang="en-US" altLang="en-US" sz="2400" dirty="0" err="1"/>
              <a:t>rolandic</a:t>
            </a:r>
            <a:r>
              <a:rPr lang="en-US" altLang="en-US" sz="2400" dirty="0"/>
              <a:t> epilepsy</a:t>
            </a:r>
          </a:p>
          <a:p>
            <a:r>
              <a:rPr lang="en-US" altLang="en-US" sz="2400" dirty="0"/>
              <a:t>Nine years to adulthood</a:t>
            </a:r>
          </a:p>
          <a:p>
            <a:pPr lvl="1"/>
            <a:r>
              <a:rPr lang="en-US" altLang="en-US" sz="2400" dirty="0"/>
              <a:t>Primary generalized epilepsy</a:t>
            </a:r>
          </a:p>
          <a:p>
            <a:pPr lvl="1"/>
            <a:r>
              <a:rPr lang="en-US" altLang="en-US" sz="2400" dirty="0"/>
              <a:t>Focal epilepsy with brain injury</a:t>
            </a:r>
          </a:p>
          <a:p>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AC071-F419-1736-6D22-3B8002752BF2}"/>
              </a:ext>
            </a:extLst>
          </p:cNvPr>
          <p:cNvSpPr>
            <a:spLocks noGrp="1"/>
          </p:cNvSpPr>
          <p:nvPr>
            <p:ph type="title"/>
          </p:nvPr>
        </p:nvSpPr>
        <p:spPr/>
        <p:txBody>
          <a:bodyPr/>
          <a:lstStyle/>
          <a:p>
            <a:r>
              <a:rPr lang="en-GB" dirty="0"/>
              <a:t>STEPS IN MANAGEMENT</a:t>
            </a:r>
            <a:endParaRPr lang="en-US" dirty="0"/>
          </a:p>
        </p:txBody>
      </p:sp>
      <p:sp>
        <p:nvSpPr>
          <p:cNvPr id="3" name="Content Placeholder 2">
            <a:extLst>
              <a:ext uri="{FF2B5EF4-FFF2-40B4-BE49-F238E27FC236}">
                <a16:creationId xmlns:a16="http://schemas.microsoft.com/office/drawing/2014/main" id="{CB860B54-39EE-833E-A3AB-309337C567CB}"/>
              </a:ext>
            </a:extLst>
          </p:cNvPr>
          <p:cNvSpPr>
            <a:spLocks noGrp="1"/>
          </p:cNvSpPr>
          <p:nvPr>
            <p:ph idx="1"/>
          </p:nvPr>
        </p:nvSpPr>
        <p:spPr/>
        <p:txBody>
          <a:bodyPr/>
          <a:lstStyle/>
          <a:p>
            <a:pPr indent="-6350">
              <a:lnSpc>
                <a:spcPct val="109000"/>
              </a:lnSpc>
              <a:spcAft>
                <a:spcPts val="815"/>
              </a:spcAft>
            </a:pPr>
            <a:r>
              <a:rPr lang="en-US" sz="1800" kern="100" dirty="0">
                <a:solidFill>
                  <a:srgbClr val="9E3611"/>
                </a:solidFill>
                <a:effectLst/>
                <a:latin typeface="Wingdings" panose="05000000000000000000" pitchFamily="2" charset="2"/>
                <a:ea typeface="Wingdings" panose="05000000000000000000" pitchFamily="2" charset="2"/>
                <a:cs typeface="Wingdings" panose="05000000000000000000" pitchFamily="2" charset="2"/>
              </a:rPr>
              <a:t>§</a:t>
            </a:r>
            <a:r>
              <a:rPr lang="en-US" sz="1800" kern="100" dirty="0">
                <a:solidFill>
                  <a:srgbClr val="000000"/>
                </a:solidFill>
                <a:effectLst/>
                <a:latin typeface="Rockwell" panose="02060603020205020403" pitchFamily="18" charset="0"/>
                <a:ea typeface="Rockwell" panose="02060603020205020403" pitchFamily="18" charset="0"/>
                <a:cs typeface="Rockwell" panose="02060603020205020403" pitchFamily="18" charset="0"/>
              </a:rPr>
              <a:t>Step I – confirm diagnosis</a:t>
            </a:r>
            <a:endParaRPr lang="en-US" sz="1800" kern="100" dirty="0">
              <a:solidFill>
                <a:srgbClr val="000000"/>
              </a:solidFill>
              <a:effectLst/>
              <a:latin typeface="Calibri" panose="020F0502020204030204" pitchFamily="34" charset="0"/>
              <a:ea typeface="Calibri" panose="020F0502020204030204" pitchFamily="34" charset="0"/>
            </a:endParaRPr>
          </a:p>
          <a:p>
            <a:pPr indent="-6350">
              <a:lnSpc>
                <a:spcPct val="109000"/>
              </a:lnSpc>
              <a:spcAft>
                <a:spcPts val="815"/>
              </a:spcAft>
            </a:pPr>
            <a:r>
              <a:rPr lang="en-US" sz="1800" kern="100" dirty="0">
                <a:solidFill>
                  <a:srgbClr val="9E3611"/>
                </a:solidFill>
                <a:effectLst/>
                <a:latin typeface="Wingdings" panose="05000000000000000000" pitchFamily="2" charset="2"/>
                <a:ea typeface="Wingdings" panose="05000000000000000000" pitchFamily="2" charset="2"/>
                <a:cs typeface="Wingdings" panose="05000000000000000000" pitchFamily="2" charset="2"/>
              </a:rPr>
              <a:t>§</a:t>
            </a:r>
            <a:r>
              <a:rPr lang="en-US" sz="1800" kern="100" dirty="0">
                <a:solidFill>
                  <a:srgbClr val="000000"/>
                </a:solidFill>
                <a:effectLst/>
                <a:latin typeface="Rockwell" panose="02060603020205020403" pitchFamily="18" charset="0"/>
                <a:ea typeface="Rockwell" panose="02060603020205020403" pitchFamily="18" charset="0"/>
                <a:cs typeface="Rockwell" panose="02060603020205020403" pitchFamily="18" charset="0"/>
              </a:rPr>
              <a:t>Step II – establish seizure type &amp; syndrome </a:t>
            </a:r>
            <a:endParaRPr lang="en-US" sz="1800" kern="100" dirty="0">
              <a:solidFill>
                <a:srgbClr val="000000"/>
              </a:solidFill>
              <a:effectLst/>
              <a:latin typeface="Calibri" panose="020F0502020204030204" pitchFamily="34" charset="0"/>
              <a:ea typeface="Calibri" panose="020F0502020204030204" pitchFamily="34" charset="0"/>
            </a:endParaRPr>
          </a:p>
          <a:p>
            <a:pPr indent="-6350">
              <a:lnSpc>
                <a:spcPct val="109000"/>
              </a:lnSpc>
              <a:spcAft>
                <a:spcPts val="815"/>
              </a:spcAft>
            </a:pPr>
            <a:r>
              <a:rPr lang="en-US" sz="1800" kern="100" dirty="0">
                <a:solidFill>
                  <a:srgbClr val="9E3611"/>
                </a:solidFill>
                <a:effectLst/>
                <a:latin typeface="Wingdings" panose="05000000000000000000" pitchFamily="2" charset="2"/>
                <a:ea typeface="Wingdings" panose="05000000000000000000" pitchFamily="2" charset="2"/>
                <a:cs typeface="Wingdings" panose="05000000000000000000" pitchFamily="2" charset="2"/>
              </a:rPr>
              <a:t>§</a:t>
            </a:r>
            <a:r>
              <a:rPr lang="en-US" sz="1800" kern="100" dirty="0">
                <a:solidFill>
                  <a:srgbClr val="000000"/>
                </a:solidFill>
                <a:effectLst/>
                <a:latin typeface="Rockwell" panose="02060603020205020403" pitchFamily="18" charset="0"/>
                <a:ea typeface="Rockwell" panose="02060603020205020403" pitchFamily="18" charset="0"/>
                <a:cs typeface="Rockwell" panose="02060603020205020403" pitchFamily="18" charset="0"/>
              </a:rPr>
              <a:t>Step III – evaluate the need for treatment</a:t>
            </a:r>
            <a:endParaRPr lang="en-US" sz="1800" kern="100" dirty="0">
              <a:solidFill>
                <a:srgbClr val="000000"/>
              </a:solidFill>
              <a:effectLst/>
              <a:latin typeface="Calibri" panose="020F0502020204030204" pitchFamily="34" charset="0"/>
              <a:ea typeface="Calibri" panose="020F0502020204030204" pitchFamily="34" charset="0"/>
            </a:endParaRPr>
          </a:p>
          <a:p>
            <a:pPr indent="-6350">
              <a:lnSpc>
                <a:spcPct val="109000"/>
              </a:lnSpc>
              <a:spcAft>
                <a:spcPts val="815"/>
              </a:spcAft>
            </a:pPr>
            <a:r>
              <a:rPr lang="en-US" sz="1800" kern="100" dirty="0">
                <a:solidFill>
                  <a:srgbClr val="9E3611"/>
                </a:solidFill>
                <a:effectLst/>
                <a:latin typeface="Wingdings" panose="05000000000000000000" pitchFamily="2" charset="2"/>
                <a:ea typeface="Wingdings" panose="05000000000000000000" pitchFamily="2" charset="2"/>
                <a:cs typeface="Wingdings" panose="05000000000000000000" pitchFamily="2" charset="2"/>
              </a:rPr>
              <a:t>§</a:t>
            </a:r>
            <a:r>
              <a:rPr lang="en-US" sz="1800" kern="100" dirty="0">
                <a:solidFill>
                  <a:srgbClr val="000000"/>
                </a:solidFill>
                <a:effectLst/>
                <a:latin typeface="Rockwell" panose="02060603020205020403" pitchFamily="18" charset="0"/>
                <a:ea typeface="Rockwell" panose="02060603020205020403" pitchFamily="18" charset="0"/>
                <a:cs typeface="Rockwell" panose="02060603020205020403" pitchFamily="18" charset="0"/>
              </a:rPr>
              <a:t>Step IV – select AED </a:t>
            </a:r>
            <a:endParaRPr lang="en-US" sz="1800" kern="100" dirty="0">
              <a:solidFill>
                <a:srgbClr val="000000"/>
              </a:solidFill>
              <a:effectLst/>
              <a:latin typeface="Calibri" panose="020F0502020204030204" pitchFamily="34" charset="0"/>
              <a:ea typeface="Calibri" panose="020F0502020204030204" pitchFamily="34" charset="0"/>
            </a:endParaRPr>
          </a:p>
          <a:p>
            <a:pPr marL="46990" indent="-56515">
              <a:lnSpc>
                <a:spcPct val="143000"/>
              </a:lnSpc>
              <a:spcAft>
                <a:spcPts val="10"/>
              </a:spcAft>
            </a:pPr>
            <a:r>
              <a:rPr lang="en-US" sz="1800" kern="100" dirty="0">
                <a:solidFill>
                  <a:srgbClr val="9E3611"/>
                </a:solidFill>
                <a:effectLst/>
                <a:latin typeface="Wingdings" panose="05000000000000000000" pitchFamily="2" charset="2"/>
                <a:ea typeface="Wingdings" panose="05000000000000000000" pitchFamily="2" charset="2"/>
                <a:cs typeface="Wingdings" panose="05000000000000000000" pitchFamily="2" charset="2"/>
              </a:rPr>
              <a:t>§</a:t>
            </a:r>
            <a:r>
              <a:rPr lang="en-US" sz="1800" kern="100" dirty="0">
                <a:solidFill>
                  <a:srgbClr val="000000"/>
                </a:solidFill>
                <a:effectLst/>
                <a:latin typeface="Rockwell" panose="02060603020205020403" pitchFamily="18" charset="0"/>
                <a:ea typeface="Rockwell" panose="02060603020205020403" pitchFamily="18" charset="0"/>
                <a:cs typeface="Rockwell" panose="02060603020205020403" pitchFamily="18" charset="0"/>
              </a:rPr>
              <a:t>Step V – start monotherapy (start slow go slow policy)</a:t>
            </a:r>
            <a:endParaRPr lang="en-US" sz="1800" kern="100" dirty="0">
              <a:solidFill>
                <a:srgbClr val="000000"/>
              </a:solidFill>
              <a:effectLst/>
              <a:latin typeface="Calibri" panose="020F0502020204030204" pitchFamily="34" charset="0"/>
              <a:ea typeface="Calibri" panose="020F0502020204030204" pitchFamily="34" charset="0"/>
            </a:endParaRPr>
          </a:p>
          <a:p>
            <a:pPr indent="-6350">
              <a:lnSpc>
                <a:spcPct val="109000"/>
              </a:lnSpc>
              <a:spcAft>
                <a:spcPts val="105"/>
              </a:spcAft>
            </a:pPr>
            <a:r>
              <a:rPr lang="en-US" sz="1800" kern="100" dirty="0">
                <a:solidFill>
                  <a:srgbClr val="9E3611"/>
                </a:solidFill>
                <a:effectLst/>
                <a:latin typeface="Wingdings" panose="05000000000000000000" pitchFamily="2" charset="2"/>
                <a:ea typeface="Wingdings" panose="05000000000000000000" pitchFamily="2" charset="2"/>
                <a:cs typeface="Wingdings" panose="05000000000000000000" pitchFamily="2" charset="2"/>
              </a:rPr>
              <a:t>§</a:t>
            </a:r>
            <a:r>
              <a:rPr lang="en-US" sz="1800" kern="100" dirty="0">
                <a:solidFill>
                  <a:srgbClr val="000000"/>
                </a:solidFill>
                <a:effectLst/>
                <a:latin typeface="Rockwell" panose="02060603020205020403" pitchFamily="18" charset="0"/>
                <a:ea typeface="Rockwell" panose="02060603020205020403" pitchFamily="18" charset="0"/>
                <a:cs typeface="Rockwell" panose="02060603020205020403" pitchFamily="18" charset="0"/>
              </a:rPr>
              <a:t>Step VI – switch to another monotherapy</a:t>
            </a:r>
            <a:endParaRPr lang="en-US" sz="1800" kern="100" dirty="0">
              <a:solidFill>
                <a:srgbClr val="000000"/>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836044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26EDF95-B077-33C1-4DC0-DCAA750BD084}"/>
              </a:ext>
            </a:extLst>
          </p:cNvPr>
          <p:cNvGrpSpPr/>
          <p:nvPr/>
        </p:nvGrpSpPr>
        <p:grpSpPr>
          <a:xfrm>
            <a:off x="433633" y="179110"/>
            <a:ext cx="11321592" cy="6174556"/>
            <a:chOff x="0" y="0"/>
            <a:chExt cx="2811780" cy="2107692"/>
          </a:xfrm>
        </p:grpSpPr>
        <p:pic>
          <p:nvPicPr>
            <p:cNvPr id="5" name="Picture 4">
              <a:extLst>
                <a:ext uri="{FF2B5EF4-FFF2-40B4-BE49-F238E27FC236}">
                  <a16:creationId xmlns:a16="http://schemas.microsoft.com/office/drawing/2014/main" id="{94218C57-0436-4524-0780-5CB8CCA747FB}"/>
                </a:ext>
              </a:extLst>
            </p:cNvPr>
            <p:cNvPicPr/>
            <p:nvPr/>
          </p:nvPicPr>
          <p:blipFill>
            <a:blip r:embed="rId2"/>
            <a:stretch>
              <a:fillRect/>
            </a:stretch>
          </p:blipFill>
          <p:spPr>
            <a:xfrm>
              <a:off x="2617216" y="1918716"/>
              <a:ext cx="124968" cy="124968"/>
            </a:xfrm>
            <a:prstGeom prst="rect">
              <a:avLst/>
            </a:prstGeom>
          </p:spPr>
        </p:pic>
        <p:sp>
          <p:nvSpPr>
            <p:cNvPr id="6" name="Shape 609">
              <a:extLst>
                <a:ext uri="{FF2B5EF4-FFF2-40B4-BE49-F238E27FC236}">
                  <a16:creationId xmlns:a16="http://schemas.microsoft.com/office/drawing/2014/main" id="{345AC398-9859-2E86-50A0-1AF63AB1818F}"/>
                </a:ext>
              </a:extLst>
            </p:cNvPr>
            <p:cNvSpPr/>
            <p:nvPr/>
          </p:nvSpPr>
          <p:spPr>
            <a:xfrm>
              <a:off x="2632710" y="1934718"/>
              <a:ext cx="97536" cy="99060"/>
            </a:xfrm>
            <a:custGeom>
              <a:avLst/>
              <a:gdLst/>
              <a:ahLst/>
              <a:cxnLst/>
              <a:rect l="0" t="0" r="0" b="0"/>
              <a:pathLst>
                <a:path w="97536" h="99060">
                  <a:moveTo>
                    <a:pt x="0" y="49530"/>
                  </a:moveTo>
                  <a:cubicBezTo>
                    <a:pt x="0" y="22225"/>
                    <a:pt x="21844" y="0"/>
                    <a:pt x="48768" y="0"/>
                  </a:cubicBezTo>
                  <a:cubicBezTo>
                    <a:pt x="75692" y="0"/>
                    <a:pt x="97536" y="22225"/>
                    <a:pt x="97536" y="49530"/>
                  </a:cubicBezTo>
                  <a:cubicBezTo>
                    <a:pt x="97536" y="76835"/>
                    <a:pt x="75692" y="99060"/>
                    <a:pt x="48768" y="99060"/>
                  </a:cubicBezTo>
                  <a:cubicBezTo>
                    <a:pt x="21844" y="99060"/>
                    <a:pt x="0" y="76835"/>
                    <a:pt x="0" y="49530"/>
                  </a:cubicBezTo>
                  <a:close/>
                </a:path>
              </a:pathLst>
            </a:custGeom>
            <a:ln w="4572" cap="flat">
              <a:round/>
            </a:ln>
          </p:spPr>
          <p:style>
            <a:lnRef idx="1">
              <a:srgbClr val="FFFFFF"/>
            </a:lnRef>
            <a:fillRef idx="0">
              <a:srgbClr val="000000">
                <a:alpha val="0"/>
              </a:srgbClr>
            </a:fillRef>
            <a:effectRef idx="0">
              <a:scrgbClr r="0" g="0" b="0"/>
            </a:effectRef>
            <a:fontRef idx="none"/>
          </p:style>
          <p:txBody>
            <a:bodyPr/>
            <a:lstStyle/>
            <a:p>
              <a:endParaRPr lang="en-US"/>
            </a:p>
          </p:txBody>
        </p:sp>
        <p:pic>
          <p:nvPicPr>
            <p:cNvPr id="7" name="Picture 6">
              <a:extLst>
                <a:ext uri="{FF2B5EF4-FFF2-40B4-BE49-F238E27FC236}">
                  <a16:creationId xmlns:a16="http://schemas.microsoft.com/office/drawing/2014/main" id="{28B0E654-8559-170F-12E7-F0769ACE9D61}"/>
                </a:ext>
              </a:extLst>
            </p:cNvPr>
            <p:cNvPicPr/>
            <p:nvPr/>
          </p:nvPicPr>
          <p:blipFill>
            <a:blip r:embed="rId3"/>
            <a:stretch>
              <a:fillRect/>
            </a:stretch>
          </p:blipFill>
          <p:spPr>
            <a:xfrm>
              <a:off x="0" y="0"/>
              <a:ext cx="2811780" cy="2107692"/>
            </a:xfrm>
            <a:prstGeom prst="rect">
              <a:avLst/>
            </a:prstGeom>
          </p:spPr>
        </p:pic>
      </p:grpSp>
    </p:spTree>
    <p:extLst>
      <p:ext uri="{BB962C8B-B14F-4D97-AF65-F5344CB8AC3E}">
        <p14:creationId xmlns:p14="http://schemas.microsoft.com/office/powerpoint/2010/main" val="3607705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2AF0B-485D-16C0-72FE-2D38E110784E}"/>
              </a:ext>
            </a:extLst>
          </p:cNvPr>
          <p:cNvSpPr>
            <a:spLocks noGrp="1"/>
          </p:cNvSpPr>
          <p:nvPr>
            <p:ph type="title"/>
          </p:nvPr>
        </p:nvSpPr>
        <p:spPr/>
        <p:txBody>
          <a:bodyPr/>
          <a:lstStyle/>
          <a:p>
            <a:r>
              <a:rPr lang="en-US" sz="1800" b="1" u="none" strike="noStrike" kern="100" dirty="0">
                <a:solidFill>
                  <a:srgbClr val="742217"/>
                </a:solidFill>
                <a:effectLst/>
                <a:uFill>
                  <a:solidFill>
                    <a:srgbClr val="000000"/>
                  </a:solidFill>
                </a:uFill>
                <a:latin typeface="Rockwell" panose="02060603020205020403" pitchFamily="18" charset="0"/>
                <a:ea typeface="Rockwell" panose="02060603020205020403" pitchFamily="18" charset="0"/>
                <a:cs typeface="Rockwell" panose="02060603020205020403" pitchFamily="18" charset="0"/>
              </a:rPr>
              <a:t>TREATMENT OF A NEWLY DIAGNOSED CASE OF EPILEPSY </a:t>
            </a:r>
            <a:br>
              <a:rPr lang="en-US" sz="1800" b="1" u="sng" kern="100" dirty="0">
                <a:solidFill>
                  <a:srgbClr val="000000"/>
                </a:solidFill>
                <a:effectLst/>
                <a:uFill>
                  <a:solidFill>
                    <a:srgbClr val="000000"/>
                  </a:solidFill>
                </a:uFill>
                <a:latin typeface="Rockwell" panose="02060603020205020403" pitchFamily="18" charset="0"/>
                <a:ea typeface="Rockwell" panose="02060603020205020403" pitchFamily="18" charset="0"/>
                <a:cs typeface="Rockwell" panose="02060603020205020403" pitchFamily="18" charset="0"/>
              </a:rPr>
            </a:br>
            <a:endParaRPr lang="en-US" dirty="0"/>
          </a:p>
        </p:txBody>
      </p:sp>
      <p:sp>
        <p:nvSpPr>
          <p:cNvPr id="3" name="Content Placeholder 2">
            <a:extLst>
              <a:ext uri="{FF2B5EF4-FFF2-40B4-BE49-F238E27FC236}">
                <a16:creationId xmlns:a16="http://schemas.microsoft.com/office/drawing/2014/main" id="{7846F01C-E2E4-A291-7485-42DF353349F5}"/>
              </a:ext>
            </a:extLst>
          </p:cNvPr>
          <p:cNvSpPr>
            <a:spLocks noGrp="1"/>
          </p:cNvSpPr>
          <p:nvPr>
            <p:ph idx="1"/>
          </p:nvPr>
        </p:nvSpPr>
        <p:spPr/>
        <p:txBody>
          <a:bodyPr/>
          <a:lstStyle/>
          <a:p>
            <a:r>
              <a:rPr lang="en-US" sz="1800" b="1" kern="100" dirty="0">
                <a:solidFill>
                  <a:srgbClr val="000000"/>
                </a:solidFill>
                <a:effectLst/>
                <a:latin typeface="Rockwell" panose="02060603020205020403" pitchFamily="18" charset="0"/>
                <a:ea typeface="Rockwell" panose="02060603020205020403" pitchFamily="18" charset="0"/>
                <a:cs typeface="Rockwell" panose="02060603020205020403" pitchFamily="18" charset="0"/>
              </a:rPr>
              <a:t>seizure therapy:</a:t>
            </a:r>
          </a:p>
          <a:p>
            <a:r>
              <a:rPr lang="en-US" sz="1800" kern="100" dirty="0" err="1">
                <a:solidFill>
                  <a:srgbClr val="000000"/>
                </a:solidFill>
                <a:effectLst/>
                <a:latin typeface="Rockwell" panose="02060603020205020403" pitchFamily="18" charset="0"/>
                <a:ea typeface="Rockwell" panose="02060603020205020403" pitchFamily="18" charset="0"/>
                <a:cs typeface="Rockwell" panose="02060603020205020403" pitchFamily="18" charset="0"/>
              </a:rPr>
              <a:t>I</a:t>
            </a:r>
            <a:r>
              <a:rPr lang="en-US" sz="1800" kern="100" baseline="30000" dirty="0" err="1">
                <a:solidFill>
                  <a:srgbClr val="000000"/>
                </a:solidFill>
                <a:effectLst/>
                <a:latin typeface="Rockwell" panose="02060603020205020403" pitchFamily="18" charset="0"/>
                <a:ea typeface="Rockwell" panose="02060603020205020403" pitchFamily="18" charset="0"/>
                <a:cs typeface="Rockwell" panose="02060603020205020403" pitchFamily="18" charset="0"/>
              </a:rPr>
              <a:t>st</a:t>
            </a:r>
            <a:r>
              <a:rPr lang="en-US" sz="1800" kern="100" baseline="30000" dirty="0">
                <a:solidFill>
                  <a:srgbClr val="000000"/>
                </a:solidFill>
                <a:effectLst/>
                <a:latin typeface="Rockwell" panose="02060603020205020403" pitchFamily="18" charset="0"/>
                <a:ea typeface="Rockwell" panose="02060603020205020403" pitchFamily="18" charset="0"/>
                <a:cs typeface="Rockwell" panose="02060603020205020403" pitchFamily="18" charset="0"/>
              </a:rPr>
              <a:t> </a:t>
            </a:r>
            <a:r>
              <a:rPr lang="en-US" sz="1800" kern="100" dirty="0" err="1">
                <a:solidFill>
                  <a:srgbClr val="000000"/>
                </a:solidFill>
                <a:effectLst/>
                <a:latin typeface="Rockwell" panose="02060603020205020403" pitchFamily="18" charset="0"/>
                <a:ea typeface="Rockwell" panose="02060603020205020403" pitchFamily="18" charset="0"/>
                <a:cs typeface="Rockwell" panose="02060603020205020403" pitchFamily="18" charset="0"/>
              </a:rPr>
              <a:t>monotherarpy</a:t>
            </a:r>
            <a:endParaRPr lang="en-US" sz="1800" kern="100" dirty="0">
              <a:solidFill>
                <a:srgbClr val="000000"/>
              </a:solidFill>
              <a:effectLst/>
              <a:latin typeface="Rockwell" panose="02060603020205020403" pitchFamily="18" charset="0"/>
              <a:ea typeface="Rockwell" panose="02060603020205020403" pitchFamily="18" charset="0"/>
              <a:cs typeface="Rockwell" panose="02060603020205020403" pitchFamily="18" charset="0"/>
            </a:endParaRPr>
          </a:p>
          <a:p>
            <a:r>
              <a:rPr lang="en-US" sz="1800" dirty="0" err="1">
                <a:solidFill>
                  <a:srgbClr val="000000"/>
                </a:solidFill>
                <a:effectLst/>
                <a:latin typeface="Rockwell" panose="02060603020205020403" pitchFamily="18" charset="0"/>
                <a:ea typeface="Rockwell" panose="02060603020205020403" pitchFamily="18" charset="0"/>
                <a:cs typeface="Rockwell" panose="02060603020205020403" pitchFamily="18" charset="0"/>
              </a:rPr>
              <a:t>II</a:t>
            </a:r>
            <a:r>
              <a:rPr lang="en-US" sz="1800" baseline="30000" dirty="0" err="1">
                <a:solidFill>
                  <a:srgbClr val="000000"/>
                </a:solidFill>
                <a:effectLst/>
                <a:latin typeface="Rockwell" panose="02060603020205020403" pitchFamily="18" charset="0"/>
                <a:ea typeface="Rockwell" panose="02060603020205020403" pitchFamily="18" charset="0"/>
                <a:cs typeface="Rockwell" panose="02060603020205020403" pitchFamily="18" charset="0"/>
              </a:rPr>
              <a:t>nd</a:t>
            </a:r>
            <a:r>
              <a:rPr lang="en-US" sz="1800" baseline="30000" dirty="0">
                <a:solidFill>
                  <a:srgbClr val="000000"/>
                </a:solidFill>
                <a:effectLst/>
                <a:latin typeface="Rockwell" panose="02060603020205020403" pitchFamily="18" charset="0"/>
                <a:ea typeface="Rockwell" panose="02060603020205020403" pitchFamily="18" charset="0"/>
                <a:cs typeface="Rockwell" panose="02060603020205020403" pitchFamily="18" charset="0"/>
              </a:rPr>
              <a:t> </a:t>
            </a:r>
            <a:r>
              <a:rPr lang="en-US" sz="1800" dirty="0">
                <a:solidFill>
                  <a:srgbClr val="000000"/>
                </a:solidFill>
                <a:effectLst/>
                <a:latin typeface="Rockwell" panose="02060603020205020403" pitchFamily="18" charset="0"/>
                <a:ea typeface="Rockwell" panose="02060603020205020403" pitchFamily="18" charset="0"/>
                <a:cs typeface="Rockwell" panose="02060603020205020403" pitchFamily="18" charset="0"/>
              </a:rPr>
              <a:t>monotherapy/ combination therapy</a:t>
            </a:r>
            <a:endParaRPr lang="en-US" sz="1800" kern="100" dirty="0">
              <a:solidFill>
                <a:srgbClr val="000000"/>
              </a:solidFill>
              <a:effectLst/>
              <a:latin typeface="Calibri" panose="020F0502020204030204" pitchFamily="34" charset="0"/>
              <a:ea typeface="Calibri" panose="020F0502020204030204" pitchFamily="34" charset="0"/>
            </a:endParaRPr>
          </a:p>
          <a:p>
            <a:r>
              <a:rPr lang="en-US" sz="1800" kern="100" dirty="0">
                <a:solidFill>
                  <a:srgbClr val="000000"/>
                </a:solidFill>
                <a:effectLst/>
                <a:latin typeface="Rockwell" panose="02060603020205020403" pitchFamily="18" charset="0"/>
                <a:ea typeface="Rockwell" panose="02060603020205020403" pitchFamily="18" charset="0"/>
                <a:cs typeface="Rockwell" panose="02060603020205020403" pitchFamily="18" charset="0"/>
              </a:rPr>
              <a:t>ketogenic diet </a:t>
            </a:r>
          </a:p>
          <a:p>
            <a:r>
              <a:rPr lang="en-US" sz="1800" b="1" kern="100" dirty="0">
                <a:solidFill>
                  <a:srgbClr val="000000"/>
                </a:solidFill>
                <a:effectLst/>
                <a:latin typeface="Rockwell" panose="02060603020205020403" pitchFamily="18" charset="0"/>
                <a:ea typeface="Rockwell" panose="02060603020205020403" pitchFamily="18" charset="0"/>
                <a:cs typeface="Rockwell" panose="02060603020205020403" pitchFamily="18" charset="0"/>
              </a:rPr>
              <a:t>Intractable epilepsy </a:t>
            </a:r>
            <a:endParaRPr lang="en-US" sz="1800" b="1" kern="100" dirty="0">
              <a:solidFill>
                <a:srgbClr val="000000"/>
              </a:solidFill>
              <a:effectLst/>
              <a:latin typeface="Calibri" panose="020F0502020204030204" pitchFamily="34" charset="0"/>
              <a:ea typeface="Calibri" panose="020F0502020204030204" pitchFamily="34" charset="0"/>
            </a:endParaRPr>
          </a:p>
          <a:p>
            <a:pPr marR="2527300" indent="-6350">
              <a:lnSpc>
                <a:spcPct val="109000"/>
              </a:lnSpc>
              <a:spcAft>
                <a:spcPts val="800"/>
              </a:spcAft>
            </a:pPr>
            <a:r>
              <a:rPr lang="en-US" sz="1800" kern="100" dirty="0">
                <a:solidFill>
                  <a:srgbClr val="000000"/>
                </a:solidFill>
                <a:effectLst/>
                <a:latin typeface="Rockwell" panose="02060603020205020403" pitchFamily="18" charset="0"/>
                <a:ea typeface="Rockwell" panose="02060603020205020403" pitchFamily="18" charset="0"/>
                <a:cs typeface="Rockwell" panose="02060603020205020403" pitchFamily="18" charset="0"/>
              </a:rPr>
              <a:t>Combination therapy,</a:t>
            </a:r>
            <a:r>
              <a:rPr lang="en-US" sz="1800" dirty="0">
                <a:latin typeface="Calibri" panose="020F0502020204030204" pitchFamily="34" charset="0"/>
                <a:cs typeface="Calibri" panose="020F0502020204030204" pitchFamily="34" charset="0"/>
                <a:sym typeface="Arial" charset="0"/>
              </a:rPr>
              <a:t> </a:t>
            </a:r>
            <a:r>
              <a:rPr lang="en-US" dirty="0" err="1">
                <a:solidFill>
                  <a:schemeClr val="tx1"/>
                </a:solidFill>
                <a:latin typeface="Calibri" panose="020F0502020204030204" pitchFamily="34" charset="0"/>
                <a:cs typeface="Calibri" panose="020F0502020204030204" pitchFamily="34" charset="0"/>
                <a:sym typeface="Arial" charset="0"/>
              </a:rPr>
              <a:t>Vagus</a:t>
            </a:r>
            <a:r>
              <a:rPr lang="en-US" dirty="0">
                <a:solidFill>
                  <a:schemeClr val="tx1"/>
                </a:solidFill>
                <a:latin typeface="Calibri" panose="020F0502020204030204" pitchFamily="34" charset="0"/>
                <a:cs typeface="Calibri" panose="020F0502020204030204" pitchFamily="34" charset="0"/>
                <a:sym typeface="Arial" charset="0"/>
              </a:rPr>
              <a:t> nerve stimulation (</a:t>
            </a:r>
            <a:r>
              <a:rPr lang="en-US" kern="100" dirty="0">
                <a:solidFill>
                  <a:schemeClr val="tx1"/>
                </a:solidFill>
                <a:effectLst/>
                <a:latin typeface="Rockwell" panose="02060603020205020403" pitchFamily="18" charset="0"/>
                <a:ea typeface="Rockwell" panose="02060603020205020403" pitchFamily="18" charset="0"/>
                <a:cs typeface="Rockwell" panose="02060603020205020403" pitchFamily="18" charset="0"/>
              </a:rPr>
              <a:t>VNS).</a:t>
            </a:r>
          </a:p>
          <a:p>
            <a:pPr marR="2527300" indent="-6350">
              <a:lnSpc>
                <a:spcPct val="109000"/>
              </a:lnSpc>
              <a:spcAft>
                <a:spcPts val="800"/>
              </a:spcAft>
            </a:pPr>
            <a:r>
              <a:rPr lang="en-US" sz="2000" dirty="0">
                <a:latin typeface="Calibri" panose="020F0502020204030204" pitchFamily="34" charset="0"/>
                <a:cs typeface="Calibri" panose="020F0502020204030204" pitchFamily="34" charset="0"/>
                <a:sym typeface="Arial" charset="0"/>
              </a:rPr>
              <a:t>Surgery</a:t>
            </a:r>
          </a:p>
          <a:p>
            <a:pPr marR="2527300" indent="-6350">
              <a:lnSpc>
                <a:spcPct val="109000"/>
              </a:lnSpc>
              <a:spcAft>
                <a:spcPts val="800"/>
              </a:spcAft>
            </a:pPr>
            <a:endParaRPr lang="en-US" kern="100" dirty="0">
              <a:solidFill>
                <a:schemeClr val="tx1"/>
              </a:solidFill>
              <a:effectLst/>
              <a:latin typeface="Calibri" panose="020F0502020204030204" pitchFamily="34" charset="0"/>
              <a:ea typeface="Calibri" panose="020F0502020204030204" pitchFamily="34" charset="0"/>
            </a:endParaRPr>
          </a:p>
          <a:p>
            <a:endParaRPr lang="en-US" sz="1800" kern="100" dirty="0">
              <a:solidFill>
                <a:srgbClr val="000000"/>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731424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2A0F-D022-D844-A95F-8AFA94C47553}"/>
              </a:ext>
            </a:extLst>
          </p:cNvPr>
          <p:cNvSpPr>
            <a:spLocks noGrp="1"/>
          </p:cNvSpPr>
          <p:nvPr>
            <p:ph type="title"/>
          </p:nvPr>
        </p:nvSpPr>
        <p:spPr/>
        <p:txBody>
          <a:bodyPr/>
          <a:lstStyle/>
          <a:p>
            <a:r>
              <a:rPr lang="en-US" dirty="0"/>
              <a:t>Status </a:t>
            </a:r>
            <a:r>
              <a:rPr lang="en-US" dirty="0" err="1"/>
              <a:t>Epilipticus</a:t>
            </a:r>
            <a:endParaRPr lang="en-US" dirty="0"/>
          </a:p>
        </p:txBody>
      </p:sp>
      <p:sp>
        <p:nvSpPr>
          <p:cNvPr id="3" name="Text Placeholder 2">
            <a:extLst>
              <a:ext uri="{FF2B5EF4-FFF2-40B4-BE49-F238E27FC236}">
                <a16:creationId xmlns:a16="http://schemas.microsoft.com/office/drawing/2014/main" id="{5EC9E318-EAA6-5D46-8D1A-B7ED47B68D1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18427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327E8-E585-4473-816B-8E216A77AD57}"/>
              </a:ext>
            </a:extLst>
          </p:cNvPr>
          <p:cNvSpPr>
            <a:spLocks noGrp="1"/>
          </p:cNvSpPr>
          <p:nvPr>
            <p:ph type="title"/>
          </p:nvPr>
        </p:nvSpPr>
        <p:spPr/>
        <p:txBody>
          <a:bodyPr vert="horz" lIns="91440" tIns="45720" rIns="91440" bIns="45720" rtlCol="0" anchor="ctr">
            <a:normAutofit/>
          </a:bodyPr>
          <a:lstStyle/>
          <a:p>
            <a:r>
              <a:rPr lang="en-US" altLang="en-US" sz="2800" dirty="0">
                <a:solidFill>
                  <a:schemeClr val="tx1"/>
                </a:solidFill>
                <a:latin typeface="Bangla MN" pitchFamily="2" charset="0"/>
                <a:cs typeface="Bangla MN" pitchFamily="2" charset="0"/>
              </a:rPr>
              <a:t>Status Epilepticus:</a:t>
            </a:r>
            <a:br>
              <a:rPr lang="en-US" altLang="en-US" sz="2800" dirty="0">
                <a:solidFill>
                  <a:schemeClr val="tx1"/>
                </a:solidFill>
                <a:latin typeface="Bangla MN" pitchFamily="2" charset="0"/>
                <a:cs typeface="Bangla MN" pitchFamily="2" charset="0"/>
              </a:rPr>
            </a:br>
            <a:r>
              <a:rPr lang="en-US" altLang="en-US" sz="2800" dirty="0">
                <a:solidFill>
                  <a:schemeClr val="tx1"/>
                </a:solidFill>
                <a:latin typeface="Bangla MN" pitchFamily="2" charset="0"/>
                <a:cs typeface="Bangla MN" pitchFamily="2" charset="0"/>
              </a:rPr>
              <a:t>Definitions</a:t>
            </a:r>
            <a:endParaRPr lang="en-GB" sz="2800" dirty="0">
              <a:solidFill>
                <a:schemeClr val="tx1"/>
              </a:solidFill>
              <a:latin typeface="Bangla MN" pitchFamily="2" charset="0"/>
              <a:cs typeface="Bangla MN" pitchFamily="2" charset="0"/>
            </a:endParaRPr>
          </a:p>
        </p:txBody>
      </p:sp>
      <p:sp>
        <p:nvSpPr>
          <p:cNvPr id="3" name="Content Placeholder 2">
            <a:extLst>
              <a:ext uri="{FF2B5EF4-FFF2-40B4-BE49-F238E27FC236}">
                <a16:creationId xmlns:a16="http://schemas.microsoft.com/office/drawing/2014/main" id="{7AEA70BF-BE35-45ED-9687-B43AFE02A18D}"/>
              </a:ext>
            </a:extLst>
          </p:cNvPr>
          <p:cNvSpPr>
            <a:spLocks noGrp="1"/>
          </p:cNvSpPr>
          <p:nvPr>
            <p:ph idx="1"/>
          </p:nvPr>
        </p:nvSpPr>
        <p:spPr/>
        <p:txBody>
          <a:bodyPr vert="horz" lIns="91440" tIns="45720" rIns="91440" bIns="45720" rtlCol="0">
            <a:normAutofit/>
          </a:bodyPr>
          <a:lstStyle/>
          <a:p>
            <a:r>
              <a:rPr lang="en-US" altLang="en-US" sz="2800" dirty="0">
                <a:latin typeface="Calibri" panose="020F0502020204030204" pitchFamily="34" charset="0"/>
                <a:cs typeface="Calibri" panose="020F0502020204030204" pitchFamily="34" charset="0"/>
              </a:rPr>
              <a:t>Seizures that persist without interruption for more than 5 minutes</a:t>
            </a:r>
            <a:br>
              <a:rPr lang="en-US" altLang="en-US" sz="2800" dirty="0">
                <a:latin typeface="Calibri" panose="020F0502020204030204" pitchFamily="34" charset="0"/>
                <a:cs typeface="Calibri" panose="020F0502020204030204" pitchFamily="34" charset="0"/>
              </a:rPr>
            </a:br>
            <a:r>
              <a:rPr lang="en-US" altLang="en-US" sz="2800" dirty="0">
                <a:latin typeface="Calibri" panose="020F0502020204030204" pitchFamily="34" charset="0"/>
                <a:cs typeface="Calibri" panose="020F0502020204030204" pitchFamily="34" charset="0"/>
              </a:rPr>
              <a:t>  </a:t>
            </a:r>
          </a:p>
          <a:p>
            <a:r>
              <a:rPr lang="en-US" altLang="en-US" sz="2800" dirty="0">
                <a:latin typeface="Calibri" panose="020F0502020204030204" pitchFamily="34" charset="0"/>
                <a:cs typeface="Calibri" panose="020F0502020204030204" pitchFamily="34" charset="0"/>
              </a:rPr>
              <a:t>Two or more sequential seizures without full recovery of consciousness between seizures</a:t>
            </a:r>
          </a:p>
          <a:p>
            <a:endParaRPr lang="en-US" alt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This is a life threatening emergency that requires immediate treatment.</a:t>
            </a: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3649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DF089-579B-4EB4-8796-6135A4E9D372}"/>
              </a:ext>
            </a:extLst>
          </p:cNvPr>
          <p:cNvSpPr>
            <a:spLocks noGrp="1"/>
          </p:cNvSpPr>
          <p:nvPr>
            <p:ph type="title"/>
          </p:nvPr>
        </p:nvSpPr>
        <p:spPr/>
        <p:txBody>
          <a:bodyPr vert="horz" lIns="91440" tIns="45720" rIns="91440" bIns="45720" rtlCol="0" anchor="ctr">
            <a:normAutofit/>
          </a:bodyPr>
          <a:lstStyle/>
          <a:p>
            <a:r>
              <a:rPr lang="en-US" altLang="en-US" sz="2800" dirty="0">
                <a:solidFill>
                  <a:schemeClr val="tx1"/>
                </a:solidFill>
                <a:latin typeface="Bangla MN" pitchFamily="2" charset="0"/>
                <a:cs typeface="Bangla MN" pitchFamily="2" charset="0"/>
              </a:rPr>
              <a:t>Status Epilepticus</a:t>
            </a:r>
            <a:endParaRPr lang="en-GB" sz="2800" dirty="0">
              <a:solidFill>
                <a:schemeClr val="tx1"/>
              </a:solidFill>
              <a:latin typeface="Bangla MN" pitchFamily="2" charset="0"/>
              <a:cs typeface="Bangla MN" pitchFamily="2" charset="0"/>
            </a:endParaRPr>
          </a:p>
        </p:txBody>
      </p:sp>
      <p:sp>
        <p:nvSpPr>
          <p:cNvPr id="3" name="Content Placeholder 2">
            <a:extLst>
              <a:ext uri="{FF2B5EF4-FFF2-40B4-BE49-F238E27FC236}">
                <a16:creationId xmlns:a16="http://schemas.microsoft.com/office/drawing/2014/main" id="{F221C0EE-8BE1-4E93-B18E-EAA08B0C8E74}"/>
              </a:ext>
            </a:extLst>
          </p:cNvPr>
          <p:cNvSpPr>
            <a:spLocks noGrp="1"/>
          </p:cNvSpPr>
          <p:nvPr>
            <p:ph idx="1"/>
          </p:nvPr>
        </p:nvSpPr>
        <p:spPr/>
        <p:txBody>
          <a:bodyPr vert="horz" lIns="91440" tIns="45720" rIns="91440" bIns="45720" rtlCol="0">
            <a:normAutofit/>
          </a:bodyPr>
          <a:lstStyle/>
          <a:p>
            <a:r>
              <a:rPr lang="en-US" altLang="en-US" sz="2400" dirty="0">
                <a:latin typeface="Calibri" panose="020F0502020204030204" pitchFamily="34" charset="0"/>
                <a:cs typeface="Calibri" panose="020F0502020204030204" pitchFamily="34" charset="0"/>
              </a:rPr>
              <a:t>Commonly occurs in children </a:t>
            </a:r>
            <a:r>
              <a:rPr lang="en-US" altLang="en-US" sz="2400">
                <a:latin typeface="Calibri" panose="020F0502020204030204" pitchFamily="34" charset="0"/>
                <a:cs typeface="Calibri" panose="020F0502020204030204" pitchFamily="34" charset="0"/>
              </a:rPr>
              <a:t>with epilepsy (</a:t>
            </a:r>
            <a:r>
              <a:rPr lang="en-US" altLang="en-US" sz="2400" dirty="0">
                <a:latin typeface="Calibri" panose="020F0502020204030204" pitchFamily="34" charset="0"/>
                <a:cs typeface="Calibri" panose="020F0502020204030204" pitchFamily="34" charset="0"/>
              </a:rPr>
              <a:t>9 -27% over time</a:t>
            </a:r>
            <a:r>
              <a:rPr lang="en-US" altLang="en-US" sz="2400">
                <a:latin typeface="Calibri" panose="020F0502020204030204" pitchFamily="34" charset="0"/>
                <a:cs typeface="Calibri" panose="020F0502020204030204" pitchFamily="34" charset="0"/>
              </a:rPr>
              <a:t>) .</a:t>
            </a:r>
            <a:br>
              <a:rPr lang="en-US" altLang="en-US" sz="2400" dirty="0">
                <a:latin typeface="Calibri" panose="020F0502020204030204" pitchFamily="34" charset="0"/>
                <a:cs typeface="Calibri" panose="020F0502020204030204" pitchFamily="34" charset="0"/>
              </a:rPr>
            </a:br>
            <a:endParaRPr lang="en-US" altLang="en-US" sz="2400" dirty="0">
              <a:latin typeface="Calibri" panose="020F0502020204030204" pitchFamily="34" charset="0"/>
              <a:cs typeface="Calibri" panose="020F0502020204030204" pitchFamily="34" charset="0"/>
            </a:endParaRPr>
          </a:p>
          <a:p>
            <a:r>
              <a:rPr lang="en-US" altLang="en-US" sz="2400" dirty="0">
                <a:latin typeface="Calibri" panose="020F0502020204030204" pitchFamily="34" charset="0"/>
                <a:cs typeface="Calibri" panose="020F0502020204030204" pitchFamily="34" charset="0"/>
              </a:rPr>
              <a:t>Complications from Status Epilepticus result from both the impact of the convulsive state on the body systems (such as the cardiac and respiratory systems) and the neuronal cellular injury which leads to cell death</a:t>
            </a:r>
            <a:br>
              <a:rPr lang="en-US" altLang="en-US" sz="2400" dirty="0">
                <a:latin typeface="Calibri" panose="020F0502020204030204" pitchFamily="34" charset="0"/>
                <a:cs typeface="Calibri" panose="020F0502020204030204" pitchFamily="34" charset="0"/>
              </a:rPr>
            </a:br>
            <a:endParaRPr lang="en-US" altLang="en-US" sz="2400" dirty="0">
              <a:latin typeface="Calibri" panose="020F0502020204030204" pitchFamily="34" charset="0"/>
              <a:cs typeface="Calibri" panose="020F0502020204030204" pitchFamily="34" charset="0"/>
            </a:endParaRPr>
          </a:p>
          <a:p>
            <a:r>
              <a:rPr lang="en-US" altLang="en-US" sz="2400" dirty="0">
                <a:latin typeface="Calibri" panose="020F0502020204030204" pitchFamily="34" charset="0"/>
                <a:cs typeface="Calibri" panose="020F0502020204030204" pitchFamily="34" charset="0"/>
              </a:rPr>
              <a:t>Rapid termination of the seizure activity protects against neuronal injury</a:t>
            </a: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9521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E63E4791-E6C4-42D3-AA4B-2C469D153B81}"/>
              </a:ext>
            </a:extLst>
          </p:cNvPr>
          <p:cNvSpPr>
            <a:spLocks noGrp="1"/>
          </p:cNvSpPr>
          <p:nvPr>
            <p:ph type="title"/>
          </p:nvPr>
        </p:nvSpPr>
        <p:spPr>
          <a:xfrm>
            <a:off x="733269" y="592606"/>
            <a:ext cx="8686800" cy="1143000"/>
          </a:xfrm>
        </p:spPr>
        <p:txBody>
          <a:bodyPr vert="horz" lIns="91440" tIns="45720" rIns="91440" bIns="45720" rtlCol="0" anchor="ctr">
            <a:normAutofit/>
          </a:bodyPr>
          <a:lstStyle/>
          <a:p>
            <a:r>
              <a:rPr lang="en-US" altLang="en-US" sz="2800" dirty="0">
                <a:solidFill>
                  <a:schemeClr val="tx1"/>
                </a:solidFill>
                <a:latin typeface="Bangla MN" pitchFamily="2" charset="0"/>
                <a:cs typeface="Bangla MN" pitchFamily="2" charset="0"/>
              </a:rPr>
              <a:t>Status Epilepticus:</a:t>
            </a:r>
            <a:br>
              <a:rPr lang="en-US" altLang="en-US" sz="2800" dirty="0">
                <a:solidFill>
                  <a:schemeClr val="tx1"/>
                </a:solidFill>
                <a:latin typeface="Bangla MN" pitchFamily="2" charset="0"/>
                <a:cs typeface="Bangla MN" pitchFamily="2" charset="0"/>
              </a:rPr>
            </a:br>
            <a:r>
              <a:rPr lang="en-US" altLang="en-US" sz="2800" dirty="0">
                <a:solidFill>
                  <a:schemeClr val="tx1"/>
                </a:solidFill>
                <a:latin typeface="Bangla MN" pitchFamily="2" charset="0"/>
                <a:cs typeface="Bangla MN" pitchFamily="2" charset="0"/>
              </a:rPr>
              <a:t>Types, Incidence &amp; Description</a:t>
            </a:r>
          </a:p>
        </p:txBody>
      </p:sp>
      <p:graphicFrame>
        <p:nvGraphicFramePr>
          <p:cNvPr id="6" name="Content Placeholder 5">
            <a:extLst>
              <a:ext uri="{FF2B5EF4-FFF2-40B4-BE49-F238E27FC236}">
                <a16:creationId xmlns:a16="http://schemas.microsoft.com/office/drawing/2014/main" id="{5640852F-D8C5-42AE-AC26-46EBD8066F0E}"/>
              </a:ext>
            </a:extLst>
          </p:cNvPr>
          <p:cNvGraphicFramePr>
            <a:graphicFrameLocks noGrp="1"/>
          </p:cNvGraphicFramePr>
          <p:nvPr>
            <p:ph idx="1"/>
            <p:extLst>
              <p:ext uri="{D42A27DB-BD31-4B8C-83A1-F6EECF244321}">
                <p14:modId xmlns:p14="http://schemas.microsoft.com/office/powerpoint/2010/main" val="4127511763"/>
              </p:ext>
            </p:extLst>
          </p:nvPr>
        </p:nvGraphicFramePr>
        <p:xfrm>
          <a:off x="609600" y="1661014"/>
          <a:ext cx="10972800" cy="4701703"/>
        </p:xfrm>
        <a:graphic>
          <a:graphicData uri="http://schemas.openxmlformats.org/drawingml/2006/table">
            <a:tbl>
              <a:tblPr>
                <a:tableStyleId>{22838BEF-8BB2-4498-84A7-C5851F593DF1}</a:tableStyleId>
              </a:tblPr>
              <a:tblGrid>
                <a:gridCol w="3765176">
                  <a:extLst>
                    <a:ext uri="{9D8B030D-6E8A-4147-A177-3AD203B41FA5}">
                      <a16:colId xmlns:a16="http://schemas.microsoft.com/office/drawing/2014/main" val="20000"/>
                    </a:ext>
                  </a:extLst>
                </a:gridCol>
                <a:gridCol w="1828801">
                  <a:extLst>
                    <a:ext uri="{9D8B030D-6E8A-4147-A177-3AD203B41FA5}">
                      <a16:colId xmlns:a16="http://schemas.microsoft.com/office/drawing/2014/main" val="20001"/>
                    </a:ext>
                  </a:extLst>
                </a:gridCol>
                <a:gridCol w="5378823">
                  <a:extLst>
                    <a:ext uri="{9D8B030D-6E8A-4147-A177-3AD203B41FA5}">
                      <a16:colId xmlns:a16="http://schemas.microsoft.com/office/drawing/2014/main" val="20002"/>
                    </a:ext>
                  </a:extLst>
                </a:gridCol>
              </a:tblGrid>
              <a:tr h="407021">
                <a:tc>
                  <a:txBody>
                    <a:bodyPr/>
                    <a:lstStyle/>
                    <a:p>
                      <a:pPr marL="0" marR="0" lvl="0" indent="0" algn="ctr" defTabSz="914400" rtl="0" eaLnBrk="1" fontAlgn="base" latinLnBrk="0" hangingPunct="1">
                        <a:lnSpc>
                          <a:spcPct val="100000"/>
                        </a:lnSpc>
                        <a:spcBef>
                          <a:spcPts val="13"/>
                        </a:spcBef>
                        <a:spcAft>
                          <a:spcPts val="13"/>
                        </a:spcAft>
                        <a:buClrTx/>
                        <a:buSzTx/>
                        <a:buFontTx/>
                        <a:buNone/>
                        <a:tabLst/>
                      </a:pPr>
                      <a:r>
                        <a:rPr kumimoji="0" lang="en-US" sz="2400" u="none" strike="noStrike" cap="none" normalizeH="0" baseline="0" dirty="0">
                          <a:ln>
                            <a:noFill/>
                          </a:ln>
                          <a:effectLst/>
                          <a:latin typeface="Calibri" panose="020F0502020204030204" pitchFamily="34" charset="0"/>
                          <a:cs typeface="Calibri" panose="020F0502020204030204" pitchFamily="34" charset="0"/>
                        </a:rPr>
                        <a:t>Type</a:t>
                      </a:r>
                      <a:endParaRPr kumimoji="0" lang="en-US" sz="1600" b="1" i="0" u="none" strike="noStrike" cap="none" normalizeH="0" baseline="0" dirty="0">
                        <a:ln>
                          <a:noFill/>
                        </a:ln>
                        <a:solidFill>
                          <a:srgbClr val="FFFFFF"/>
                        </a:solidFill>
                        <a:effectLst/>
                        <a:latin typeface="Calibri" panose="020F0502020204030204" pitchFamily="34" charset="0"/>
                        <a:ea typeface="Cambria" charset="0"/>
                        <a:cs typeface="Calibri" panose="020F0502020204030204" pitchFamily="34" charset="0"/>
                      </a:endParaRPr>
                    </a:p>
                  </a:txBody>
                  <a:tcPr marL="68580" marR="68580" marT="11432" marB="0"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ts val="13"/>
                        </a:spcBef>
                        <a:spcAft>
                          <a:spcPts val="13"/>
                        </a:spcAft>
                        <a:buClrTx/>
                        <a:buSzTx/>
                        <a:buFontTx/>
                        <a:buNone/>
                        <a:tabLst/>
                      </a:pPr>
                      <a:r>
                        <a:rPr kumimoji="0" lang="en-US" sz="2400" u="none" strike="noStrike" cap="none" normalizeH="0" baseline="0" dirty="0">
                          <a:ln>
                            <a:noFill/>
                          </a:ln>
                          <a:effectLst/>
                          <a:latin typeface="Calibri" panose="020F0502020204030204" pitchFamily="34" charset="0"/>
                          <a:cs typeface="Calibri" panose="020F0502020204030204" pitchFamily="34" charset="0"/>
                        </a:rPr>
                        <a:t>Incidence</a:t>
                      </a:r>
                      <a:endParaRPr kumimoji="0" lang="en-US" sz="1600" b="1" i="0" u="none" strike="noStrike" cap="none" normalizeH="0" baseline="0" dirty="0">
                        <a:ln>
                          <a:noFill/>
                        </a:ln>
                        <a:solidFill>
                          <a:srgbClr val="FFFFFF"/>
                        </a:solidFill>
                        <a:effectLst/>
                        <a:latin typeface="Calibri" panose="020F0502020204030204" pitchFamily="34" charset="0"/>
                        <a:ea typeface="Cambria" charset="0"/>
                        <a:cs typeface="Calibri" panose="020F0502020204030204" pitchFamily="34" charset="0"/>
                      </a:endParaRPr>
                    </a:p>
                  </a:txBody>
                  <a:tcPr marL="68580" marR="68580" marT="11432" marB="0" horzOverflow="overflow">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ts val="13"/>
                        </a:spcBef>
                        <a:spcAft>
                          <a:spcPts val="13"/>
                        </a:spcAft>
                        <a:buClrTx/>
                        <a:buSzTx/>
                        <a:buFontTx/>
                        <a:buNone/>
                        <a:tabLst/>
                      </a:pPr>
                      <a:r>
                        <a:rPr kumimoji="0" lang="en-US" sz="2400" u="none" strike="noStrike" cap="none" normalizeH="0" baseline="0" dirty="0">
                          <a:ln>
                            <a:noFill/>
                          </a:ln>
                          <a:effectLst/>
                          <a:latin typeface="Calibri" panose="020F0502020204030204" pitchFamily="34" charset="0"/>
                          <a:cs typeface="Calibri" panose="020F0502020204030204" pitchFamily="34" charset="0"/>
                        </a:rPr>
                        <a:t>Description</a:t>
                      </a:r>
                      <a:endParaRPr kumimoji="0" lang="en-US" sz="1600" b="1" i="0" u="none" strike="noStrike" cap="none" normalizeH="0" baseline="0" dirty="0">
                        <a:ln>
                          <a:noFill/>
                        </a:ln>
                        <a:solidFill>
                          <a:srgbClr val="FFFFFF"/>
                        </a:solidFill>
                        <a:effectLst/>
                        <a:latin typeface="Calibri" panose="020F0502020204030204" pitchFamily="34" charset="0"/>
                        <a:ea typeface="Cambria" charset="0"/>
                        <a:cs typeface="Calibri" panose="020F0502020204030204" pitchFamily="34" charset="0"/>
                      </a:endParaRPr>
                    </a:p>
                  </a:txBody>
                  <a:tcPr marL="68580" marR="68580" marT="11432" marB="0" horzOverflow="overflow">
                    <a:solidFill>
                      <a:schemeClr val="accent5">
                        <a:lumMod val="60000"/>
                        <a:lumOff val="40000"/>
                      </a:schemeClr>
                    </a:solidFill>
                  </a:tcPr>
                </a:tc>
                <a:extLst>
                  <a:ext uri="{0D108BD9-81ED-4DB2-BD59-A6C34878D82A}">
                    <a16:rowId xmlns:a16="http://schemas.microsoft.com/office/drawing/2014/main" val="10000"/>
                  </a:ext>
                </a:extLst>
              </a:tr>
              <a:tr h="1535992">
                <a:tc>
                  <a:txBody>
                    <a:bodyPr/>
                    <a:lstStyle/>
                    <a:p>
                      <a:pPr marL="0" marR="0" lvl="0" indent="0" algn="l" defTabSz="914400" rtl="0" eaLnBrk="1" fontAlgn="base" latinLnBrk="0" hangingPunct="1">
                        <a:lnSpc>
                          <a:spcPct val="100000"/>
                        </a:lnSpc>
                        <a:spcBef>
                          <a:spcPts val="13"/>
                        </a:spcBef>
                        <a:spcAft>
                          <a:spcPts val="13"/>
                        </a:spcAft>
                        <a:buClrTx/>
                        <a:buSzTx/>
                        <a:buFontTx/>
                        <a:buNone/>
                        <a:tabLst/>
                      </a:pPr>
                      <a:r>
                        <a:rPr kumimoji="0" lang="en-US" sz="2000" u="none" strike="noStrike" cap="none" normalizeH="0" baseline="0" dirty="0">
                          <a:ln>
                            <a:noFill/>
                          </a:ln>
                          <a:effectLst/>
                          <a:latin typeface="Calibri" panose="020F0502020204030204" pitchFamily="34" charset="0"/>
                          <a:cs typeface="Calibri" panose="020F0502020204030204" pitchFamily="34" charset="0"/>
                        </a:rPr>
                        <a:t>Remote Symptomatic SE</a:t>
                      </a:r>
                      <a:endParaRPr kumimoji="0" lang="en-US" sz="1600" b="0" i="0" u="none" strike="noStrike" cap="none" normalizeH="0" baseline="0" dirty="0">
                        <a:ln>
                          <a:noFill/>
                        </a:ln>
                        <a:solidFill>
                          <a:srgbClr val="000000"/>
                        </a:solidFill>
                        <a:effectLst/>
                        <a:latin typeface="Calibri" panose="020F0502020204030204" pitchFamily="34" charset="0"/>
                        <a:ea typeface="Cambria" charset="0"/>
                        <a:cs typeface="Calibri" panose="020F0502020204030204" pitchFamily="34" charset="0"/>
                      </a:endParaRPr>
                    </a:p>
                  </a:txBody>
                  <a:tcPr marT="91459" marB="91459" anchor="ctr" horzOverflow="overflow"/>
                </a:tc>
                <a:tc>
                  <a:txBody>
                    <a:bodyPr/>
                    <a:lstStyle/>
                    <a:p>
                      <a:pPr marL="0" marR="0" lvl="0" indent="0" algn="ctr" defTabSz="914400" rtl="0" eaLnBrk="1" fontAlgn="base" latinLnBrk="0" hangingPunct="1">
                        <a:lnSpc>
                          <a:spcPct val="100000"/>
                        </a:lnSpc>
                        <a:spcBef>
                          <a:spcPts val="13"/>
                        </a:spcBef>
                        <a:spcAft>
                          <a:spcPts val="13"/>
                        </a:spcAft>
                        <a:buClrTx/>
                        <a:buSzTx/>
                        <a:buFontTx/>
                        <a:buNone/>
                        <a:tabLst/>
                      </a:pPr>
                      <a:r>
                        <a:rPr kumimoji="0" lang="en-US" sz="2000" u="none" strike="noStrike" cap="none" normalizeH="0" baseline="0" dirty="0">
                          <a:ln>
                            <a:noFill/>
                          </a:ln>
                          <a:effectLst/>
                          <a:latin typeface="Calibri" panose="020F0502020204030204" pitchFamily="34" charset="0"/>
                          <a:cs typeface="Calibri" panose="020F0502020204030204" pitchFamily="34" charset="0"/>
                        </a:rPr>
                        <a:t>33%</a:t>
                      </a:r>
                      <a:endParaRPr kumimoji="0" lang="en-US" sz="1600" b="0" i="0" u="none" strike="noStrike" cap="none" normalizeH="0" baseline="0" dirty="0">
                        <a:ln>
                          <a:noFill/>
                        </a:ln>
                        <a:solidFill>
                          <a:srgbClr val="000000"/>
                        </a:solidFill>
                        <a:effectLst/>
                        <a:latin typeface="Calibri" panose="020F0502020204030204" pitchFamily="34" charset="0"/>
                        <a:ea typeface="Cambria" charset="0"/>
                        <a:cs typeface="Calibri" panose="020F0502020204030204" pitchFamily="34" charset="0"/>
                      </a:endParaRPr>
                    </a:p>
                  </a:txBody>
                  <a:tcPr marT="91459" marB="91459" anchor="ctr" horzOverflow="overflow"/>
                </a:tc>
                <a:tc>
                  <a:txBody>
                    <a:bodyPr/>
                    <a:lstStyle/>
                    <a:p>
                      <a:pPr marL="0" marR="0" lvl="0" indent="0" algn="l" defTabSz="914400" rtl="0" eaLnBrk="1" fontAlgn="base" latinLnBrk="0" hangingPunct="1">
                        <a:lnSpc>
                          <a:spcPct val="100000"/>
                        </a:lnSpc>
                        <a:spcBef>
                          <a:spcPts val="13"/>
                        </a:spcBef>
                        <a:spcAft>
                          <a:spcPts val="13"/>
                        </a:spcAft>
                        <a:buClrTx/>
                        <a:buSzTx/>
                        <a:buFontTx/>
                        <a:buNone/>
                        <a:tabLst/>
                      </a:pPr>
                      <a:r>
                        <a:rPr kumimoji="0" lang="en-US" sz="2000" u="none" strike="noStrike" cap="none" normalizeH="0" baseline="0" dirty="0">
                          <a:ln>
                            <a:noFill/>
                          </a:ln>
                          <a:effectLst/>
                          <a:latin typeface="Calibri" panose="020F0502020204030204" pitchFamily="34" charset="0"/>
                          <a:cs typeface="Calibri" panose="020F0502020204030204" pitchFamily="34" charset="0"/>
                        </a:rPr>
                        <a:t>Status Epilepticus (SE) with no immediate event but the child had a previous history of CNS malformation, traumatic brain injury or chromosomal disorder</a:t>
                      </a:r>
                      <a:endParaRPr kumimoji="0" lang="en-US" sz="1600" b="0" i="0" u="none" strike="noStrike" cap="none" normalizeH="0" baseline="0" dirty="0">
                        <a:ln>
                          <a:noFill/>
                        </a:ln>
                        <a:solidFill>
                          <a:srgbClr val="000000"/>
                        </a:solidFill>
                        <a:effectLst/>
                        <a:latin typeface="Calibri" panose="020F0502020204030204" pitchFamily="34" charset="0"/>
                        <a:ea typeface="Cambria" charset="0"/>
                        <a:cs typeface="Calibri" panose="020F0502020204030204" pitchFamily="34" charset="0"/>
                      </a:endParaRPr>
                    </a:p>
                  </a:txBody>
                  <a:tcPr marT="91459" marB="91459" anchor="ctr" horzOverflow="overflow"/>
                </a:tc>
                <a:extLst>
                  <a:ext uri="{0D108BD9-81ED-4DB2-BD59-A6C34878D82A}">
                    <a16:rowId xmlns:a16="http://schemas.microsoft.com/office/drawing/2014/main" val="10001"/>
                  </a:ext>
                </a:extLst>
              </a:tr>
              <a:tr h="1001900">
                <a:tc>
                  <a:txBody>
                    <a:bodyPr/>
                    <a:lstStyle/>
                    <a:p>
                      <a:pPr marL="0" marR="0" lvl="0" indent="0" algn="l" defTabSz="914400" rtl="0" eaLnBrk="1" fontAlgn="base" latinLnBrk="0" hangingPunct="1">
                        <a:lnSpc>
                          <a:spcPct val="100000"/>
                        </a:lnSpc>
                        <a:spcBef>
                          <a:spcPts val="13"/>
                        </a:spcBef>
                        <a:spcAft>
                          <a:spcPts val="13"/>
                        </a:spcAft>
                        <a:buClrTx/>
                        <a:buSzTx/>
                        <a:buFontTx/>
                        <a:buNone/>
                        <a:tabLst/>
                      </a:pPr>
                      <a:r>
                        <a:rPr kumimoji="0" lang="en-US" sz="2000" u="none" strike="noStrike" cap="none" normalizeH="0" baseline="0" dirty="0">
                          <a:ln>
                            <a:noFill/>
                          </a:ln>
                          <a:effectLst/>
                          <a:latin typeface="Calibri" panose="020F0502020204030204" pitchFamily="34" charset="0"/>
                          <a:cs typeface="Calibri" panose="020F0502020204030204" pitchFamily="34" charset="0"/>
                        </a:rPr>
                        <a:t>Acute Symptomatic SE</a:t>
                      </a:r>
                      <a:endParaRPr kumimoji="0" lang="en-US" sz="1600" b="0" i="0" u="none" strike="noStrike" cap="none" normalizeH="0" baseline="0" dirty="0">
                        <a:ln>
                          <a:noFill/>
                        </a:ln>
                        <a:solidFill>
                          <a:srgbClr val="000000"/>
                        </a:solidFill>
                        <a:effectLst/>
                        <a:latin typeface="Calibri" panose="020F0502020204030204" pitchFamily="34" charset="0"/>
                        <a:ea typeface="Cambria" charset="0"/>
                        <a:cs typeface="Calibri" panose="020F0502020204030204" pitchFamily="34" charset="0"/>
                      </a:endParaRPr>
                    </a:p>
                  </a:txBody>
                  <a:tcPr marT="91459" marB="91459" anchor="ctr" horzOverflow="overflow"/>
                </a:tc>
                <a:tc>
                  <a:txBody>
                    <a:bodyPr/>
                    <a:lstStyle/>
                    <a:p>
                      <a:pPr marL="0" marR="0" lvl="0" indent="0" algn="ctr" defTabSz="914400" rtl="0" eaLnBrk="1" fontAlgn="base" latinLnBrk="0" hangingPunct="1">
                        <a:lnSpc>
                          <a:spcPct val="100000"/>
                        </a:lnSpc>
                        <a:spcBef>
                          <a:spcPts val="13"/>
                        </a:spcBef>
                        <a:spcAft>
                          <a:spcPts val="13"/>
                        </a:spcAft>
                        <a:buClrTx/>
                        <a:buSzTx/>
                        <a:buFontTx/>
                        <a:buNone/>
                        <a:tabLst/>
                      </a:pPr>
                      <a:r>
                        <a:rPr kumimoji="0" lang="en-US" sz="2000" u="none" strike="noStrike" cap="none" normalizeH="0" baseline="0" dirty="0">
                          <a:ln>
                            <a:noFill/>
                          </a:ln>
                          <a:effectLst/>
                          <a:latin typeface="Calibri" panose="020F0502020204030204" pitchFamily="34" charset="0"/>
                          <a:cs typeface="Calibri" panose="020F0502020204030204" pitchFamily="34" charset="0"/>
                        </a:rPr>
                        <a:t>26%</a:t>
                      </a:r>
                      <a:endParaRPr kumimoji="0" lang="en-US" sz="1600" b="0" i="0" u="none" strike="noStrike" cap="none" normalizeH="0" baseline="0" dirty="0">
                        <a:ln>
                          <a:noFill/>
                        </a:ln>
                        <a:solidFill>
                          <a:srgbClr val="000000"/>
                        </a:solidFill>
                        <a:effectLst/>
                        <a:latin typeface="Calibri" panose="020F0502020204030204" pitchFamily="34" charset="0"/>
                        <a:ea typeface="Cambria" charset="0"/>
                        <a:cs typeface="Calibri" panose="020F0502020204030204" pitchFamily="34" charset="0"/>
                      </a:endParaRPr>
                    </a:p>
                  </a:txBody>
                  <a:tcPr marT="91459" marB="91459" anchor="ctr" horzOverflow="overflow"/>
                </a:tc>
                <a:tc>
                  <a:txBody>
                    <a:bodyPr/>
                    <a:lstStyle/>
                    <a:p>
                      <a:pPr marL="0" marR="0" lvl="0" indent="0" algn="l" defTabSz="914400" rtl="0" eaLnBrk="1" fontAlgn="base" latinLnBrk="0" hangingPunct="1">
                        <a:lnSpc>
                          <a:spcPct val="100000"/>
                        </a:lnSpc>
                        <a:spcBef>
                          <a:spcPts val="13"/>
                        </a:spcBef>
                        <a:spcAft>
                          <a:spcPts val="13"/>
                        </a:spcAft>
                        <a:buClrTx/>
                        <a:buSzTx/>
                        <a:buFontTx/>
                        <a:buNone/>
                        <a:tabLst/>
                      </a:pPr>
                      <a:r>
                        <a:rPr kumimoji="0" lang="en-US" sz="2000" u="none" strike="noStrike" cap="none" normalizeH="0" baseline="0" dirty="0">
                          <a:ln>
                            <a:noFill/>
                          </a:ln>
                          <a:effectLst/>
                          <a:latin typeface="Calibri" panose="020F0502020204030204" pitchFamily="34" charset="0"/>
                          <a:cs typeface="Calibri" panose="020F0502020204030204" pitchFamily="34" charset="0"/>
                        </a:rPr>
                        <a:t>SE with concurrent acute illness (e.g., meningitis, encephalitis, hypoxia, trauma, intoxication)</a:t>
                      </a:r>
                      <a:endParaRPr kumimoji="0" lang="en-US" sz="1600" b="0" i="0" u="none" strike="noStrike" cap="none" normalizeH="0" baseline="0" dirty="0">
                        <a:ln>
                          <a:noFill/>
                        </a:ln>
                        <a:solidFill>
                          <a:srgbClr val="000000"/>
                        </a:solidFill>
                        <a:effectLst/>
                        <a:latin typeface="Calibri" panose="020F0502020204030204" pitchFamily="34" charset="0"/>
                        <a:ea typeface="Cambria" charset="0"/>
                        <a:cs typeface="Calibri" panose="020F0502020204030204" pitchFamily="34" charset="0"/>
                      </a:endParaRPr>
                    </a:p>
                  </a:txBody>
                  <a:tcPr marT="91459" marB="91459" anchor="ctr" horzOverflow="overflow"/>
                </a:tc>
                <a:extLst>
                  <a:ext uri="{0D108BD9-81ED-4DB2-BD59-A6C34878D82A}">
                    <a16:rowId xmlns:a16="http://schemas.microsoft.com/office/drawing/2014/main" val="10002"/>
                  </a:ext>
                </a:extLst>
              </a:tr>
              <a:tr h="1269072">
                <a:tc>
                  <a:txBody>
                    <a:bodyPr/>
                    <a:lstStyle/>
                    <a:p>
                      <a:pPr marL="0" marR="0" lvl="0" indent="0" algn="l" defTabSz="914400" rtl="0" eaLnBrk="1" fontAlgn="base" latinLnBrk="0" hangingPunct="1">
                        <a:lnSpc>
                          <a:spcPct val="100000"/>
                        </a:lnSpc>
                        <a:spcBef>
                          <a:spcPts val="13"/>
                        </a:spcBef>
                        <a:spcAft>
                          <a:spcPts val="13"/>
                        </a:spcAft>
                        <a:buClrTx/>
                        <a:buSzTx/>
                        <a:buFontTx/>
                        <a:buNone/>
                        <a:tabLst/>
                      </a:pPr>
                      <a:r>
                        <a:rPr kumimoji="0" lang="en-US" sz="2000" u="none" strike="noStrike" cap="none" normalizeH="0" baseline="0" dirty="0">
                          <a:ln>
                            <a:noFill/>
                          </a:ln>
                          <a:effectLst/>
                          <a:latin typeface="Calibri" panose="020F0502020204030204" pitchFamily="34" charset="0"/>
                          <a:cs typeface="Calibri" panose="020F0502020204030204" pitchFamily="34" charset="0"/>
                        </a:rPr>
                        <a:t>Febrile SE</a:t>
                      </a:r>
                      <a:endParaRPr kumimoji="0" lang="en-US" sz="1600" b="0" i="0" u="none" strike="noStrike" cap="none" normalizeH="0" baseline="0" dirty="0">
                        <a:ln>
                          <a:noFill/>
                        </a:ln>
                        <a:solidFill>
                          <a:srgbClr val="000000"/>
                        </a:solidFill>
                        <a:effectLst/>
                        <a:latin typeface="Calibri" panose="020F0502020204030204" pitchFamily="34" charset="0"/>
                        <a:ea typeface="Cambria" charset="0"/>
                        <a:cs typeface="Calibri" panose="020F0502020204030204" pitchFamily="34" charset="0"/>
                      </a:endParaRPr>
                    </a:p>
                  </a:txBody>
                  <a:tcPr marT="91459" marB="91459" anchor="ctr" horzOverflow="overflow"/>
                </a:tc>
                <a:tc>
                  <a:txBody>
                    <a:bodyPr/>
                    <a:lstStyle/>
                    <a:p>
                      <a:pPr marL="0" marR="0" lvl="0" indent="0" algn="ctr" defTabSz="914400" rtl="0" eaLnBrk="1" fontAlgn="base" latinLnBrk="0" hangingPunct="1">
                        <a:lnSpc>
                          <a:spcPct val="100000"/>
                        </a:lnSpc>
                        <a:spcBef>
                          <a:spcPts val="13"/>
                        </a:spcBef>
                        <a:spcAft>
                          <a:spcPts val="13"/>
                        </a:spcAft>
                        <a:buClrTx/>
                        <a:buSzTx/>
                        <a:buFontTx/>
                        <a:buNone/>
                        <a:tabLst/>
                      </a:pPr>
                      <a:r>
                        <a:rPr kumimoji="0" lang="en-US" sz="2000" u="none" strike="noStrike" cap="none" normalizeH="0" baseline="0" dirty="0">
                          <a:ln>
                            <a:noFill/>
                          </a:ln>
                          <a:effectLst/>
                          <a:latin typeface="Calibri" panose="020F0502020204030204" pitchFamily="34" charset="0"/>
                          <a:cs typeface="Calibri" panose="020F0502020204030204" pitchFamily="34" charset="0"/>
                        </a:rPr>
                        <a:t>22%</a:t>
                      </a:r>
                      <a:endParaRPr kumimoji="0" lang="en-US" sz="1600" b="0" i="0" u="none" strike="noStrike" cap="none" normalizeH="0" baseline="0" dirty="0">
                        <a:ln>
                          <a:noFill/>
                        </a:ln>
                        <a:solidFill>
                          <a:srgbClr val="000000"/>
                        </a:solidFill>
                        <a:effectLst/>
                        <a:latin typeface="Calibri" panose="020F0502020204030204" pitchFamily="34" charset="0"/>
                        <a:ea typeface="Cambria" charset="0"/>
                        <a:cs typeface="Calibri" panose="020F0502020204030204" pitchFamily="34" charset="0"/>
                      </a:endParaRPr>
                    </a:p>
                  </a:txBody>
                  <a:tcPr marT="91459" marB="91459" anchor="ctr" horzOverflow="overflow"/>
                </a:tc>
                <a:tc>
                  <a:txBody>
                    <a:bodyPr/>
                    <a:lstStyle/>
                    <a:p>
                      <a:pPr marL="0" marR="0" lvl="0" indent="0" algn="l" defTabSz="914400" rtl="0" eaLnBrk="1" fontAlgn="base" latinLnBrk="0" hangingPunct="1">
                        <a:lnSpc>
                          <a:spcPct val="100000"/>
                        </a:lnSpc>
                        <a:spcBef>
                          <a:spcPts val="13"/>
                        </a:spcBef>
                        <a:spcAft>
                          <a:spcPts val="13"/>
                        </a:spcAft>
                        <a:buClrTx/>
                        <a:buSzTx/>
                        <a:buFontTx/>
                        <a:buNone/>
                        <a:tabLst/>
                      </a:pPr>
                      <a:r>
                        <a:rPr kumimoji="0" lang="en-US" sz="2000" u="none" strike="noStrike" cap="none" normalizeH="0" baseline="0" dirty="0">
                          <a:ln>
                            <a:noFill/>
                          </a:ln>
                          <a:effectLst/>
                          <a:latin typeface="Calibri" panose="020F0502020204030204" pitchFamily="34" charset="0"/>
                          <a:cs typeface="Calibri" panose="020F0502020204030204" pitchFamily="34" charset="0"/>
                        </a:rPr>
                        <a:t>SE with a febrile illness but not a Central Nervous System infection (e.g., sinusitis, sepsis, upper respiratory infection)</a:t>
                      </a:r>
                      <a:endParaRPr kumimoji="0" lang="en-US" sz="1600" b="0" i="0" u="none" strike="noStrike" cap="none" normalizeH="0" baseline="0" dirty="0">
                        <a:ln>
                          <a:noFill/>
                        </a:ln>
                        <a:solidFill>
                          <a:srgbClr val="000000"/>
                        </a:solidFill>
                        <a:effectLst/>
                        <a:latin typeface="Calibri" panose="020F0502020204030204" pitchFamily="34" charset="0"/>
                        <a:ea typeface="Cambria" charset="0"/>
                        <a:cs typeface="Calibri" panose="020F0502020204030204" pitchFamily="34" charset="0"/>
                      </a:endParaRPr>
                    </a:p>
                  </a:txBody>
                  <a:tcPr marT="91459" marB="91459" anchor="ctr" horzOverflow="overflow"/>
                </a:tc>
                <a:extLst>
                  <a:ext uri="{0D108BD9-81ED-4DB2-BD59-A6C34878D82A}">
                    <a16:rowId xmlns:a16="http://schemas.microsoft.com/office/drawing/2014/main" val="10003"/>
                  </a:ext>
                </a:extLst>
              </a:tr>
              <a:tr h="467552">
                <a:tc>
                  <a:txBody>
                    <a:bodyPr/>
                    <a:lstStyle/>
                    <a:p>
                      <a:pPr marL="0" marR="0" lvl="0" indent="0" algn="l" defTabSz="914400" rtl="0" eaLnBrk="1" fontAlgn="base" latinLnBrk="0" hangingPunct="1">
                        <a:lnSpc>
                          <a:spcPct val="100000"/>
                        </a:lnSpc>
                        <a:spcBef>
                          <a:spcPts val="13"/>
                        </a:spcBef>
                        <a:spcAft>
                          <a:spcPts val="13"/>
                        </a:spcAft>
                        <a:buClrTx/>
                        <a:buSzTx/>
                        <a:buFontTx/>
                        <a:buNone/>
                        <a:tabLst/>
                      </a:pPr>
                      <a:r>
                        <a:rPr kumimoji="0" lang="en-US" sz="2000" u="none" strike="noStrike" cap="none" normalizeH="0" baseline="0" dirty="0">
                          <a:ln>
                            <a:noFill/>
                          </a:ln>
                          <a:effectLst/>
                          <a:latin typeface="Calibri" panose="020F0502020204030204" pitchFamily="34" charset="0"/>
                          <a:cs typeface="Calibri" panose="020F0502020204030204" pitchFamily="34" charset="0"/>
                        </a:rPr>
                        <a:t>Cryptogenic SE</a:t>
                      </a:r>
                      <a:endParaRPr kumimoji="0" lang="en-US" sz="1600" b="0" i="0" u="none" strike="noStrike" cap="none" normalizeH="0" baseline="0" dirty="0">
                        <a:ln>
                          <a:noFill/>
                        </a:ln>
                        <a:solidFill>
                          <a:srgbClr val="000000"/>
                        </a:solidFill>
                        <a:effectLst/>
                        <a:latin typeface="Calibri" panose="020F0502020204030204" pitchFamily="34" charset="0"/>
                        <a:ea typeface="Cambria" charset="0"/>
                        <a:cs typeface="Calibri" panose="020F0502020204030204" pitchFamily="34" charset="0"/>
                      </a:endParaRPr>
                    </a:p>
                  </a:txBody>
                  <a:tcPr marT="91459" marB="91459" anchor="ctr" horzOverflow="overflow"/>
                </a:tc>
                <a:tc>
                  <a:txBody>
                    <a:bodyPr/>
                    <a:lstStyle/>
                    <a:p>
                      <a:pPr marL="0" marR="0" lvl="0" indent="0" algn="ctr" defTabSz="914400" rtl="0" eaLnBrk="1" fontAlgn="base" latinLnBrk="0" hangingPunct="1">
                        <a:lnSpc>
                          <a:spcPct val="100000"/>
                        </a:lnSpc>
                        <a:spcBef>
                          <a:spcPts val="13"/>
                        </a:spcBef>
                        <a:spcAft>
                          <a:spcPts val="13"/>
                        </a:spcAft>
                        <a:buClrTx/>
                        <a:buSzTx/>
                        <a:buFontTx/>
                        <a:buNone/>
                        <a:tabLst/>
                      </a:pPr>
                      <a:r>
                        <a:rPr kumimoji="0" lang="en-US" sz="2000" u="none" strike="noStrike" cap="none" normalizeH="0" baseline="0" dirty="0">
                          <a:ln>
                            <a:noFill/>
                          </a:ln>
                          <a:effectLst/>
                          <a:latin typeface="Calibri" panose="020F0502020204030204" pitchFamily="34" charset="0"/>
                          <a:cs typeface="Calibri" panose="020F0502020204030204" pitchFamily="34" charset="0"/>
                        </a:rPr>
                        <a:t>15%</a:t>
                      </a:r>
                      <a:endParaRPr kumimoji="0" lang="en-US" sz="1600" b="0" i="0" u="none" strike="noStrike" cap="none" normalizeH="0" baseline="0" dirty="0">
                        <a:ln>
                          <a:noFill/>
                        </a:ln>
                        <a:solidFill>
                          <a:srgbClr val="000000"/>
                        </a:solidFill>
                        <a:effectLst/>
                        <a:latin typeface="Calibri" panose="020F0502020204030204" pitchFamily="34" charset="0"/>
                        <a:ea typeface="Cambria" charset="0"/>
                        <a:cs typeface="Calibri" panose="020F0502020204030204" pitchFamily="34" charset="0"/>
                      </a:endParaRPr>
                    </a:p>
                  </a:txBody>
                  <a:tcPr marT="91459" marB="91459" anchor="ctr" horzOverflow="overflow"/>
                </a:tc>
                <a:tc>
                  <a:txBody>
                    <a:bodyPr/>
                    <a:lstStyle/>
                    <a:p>
                      <a:pPr marL="0" marR="0" lvl="0" indent="0" algn="l" defTabSz="914400" rtl="0" eaLnBrk="1" fontAlgn="base" latinLnBrk="0" hangingPunct="1">
                        <a:lnSpc>
                          <a:spcPct val="100000"/>
                        </a:lnSpc>
                        <a:spcBef>
                          <a:spcPts val="13"/>
                        </a:spcBef>
                        <a:spcAft>
                          <a:spcPts val="13"/>
                        </a:spcAft>
                        <a:buClrTx/>
                        <a:buSzTx/>
                        <a:buFontTx/>
                        <a:buNone/>
                        <a:tabLst/>
                      </a:pPr>
                      <a:r>
                        <a:rPr kumimoji="0" lang="en-US" sz="2000" u="none" strike="noStrike" cap="none" normalizeH="0" baseline="0" dirty="0">
                          <a:ln>
                            <a:noFill/>
                          </a:ln>
                          <a:effectLst/>
                          <a:latin typeface="Calibri" panose="020F0502020204030204" pitchFamily="34" charset="0"/>
                          <a:cs typeface="Calibri" panose="020F0502020204030204" pitchFamily="34" charset="0"/>
                        </a:rPr>
                        <a:t>SE with no identifiable cause</a:t>
                      </a:r>
                      <a:endParaRPr kumimoji="0" lang="en-US" sz="1600" b="0" i="0" u="none" strike="noStrike" cap="none" normalizeH="0" baseline="0" dirty="0">
                        <a:ln>
                          <a:noFill/>
                        </a:ln>
                        <a:solidFill>
                          <a:srgbClr val="000000"/>
                        </a:solidFill>
                        <a:effectLst/>
                        <a:latin typeface="Calibri" panose="020F0502020204030204" pitchFamily="34" charset="0"/>
                        <a:ea typeface="Cambria" charset="0"/>
                        <a:cs typeface="Calibri" panose="020F0502020204030204" pitchFamily="34" charset="0"/>
                      </a:endParaRPr>
                    </a:p>
                  </a:txBody>
                  <a:tcPr marT="91459" marB="91459" anchor="ctr" horzOverflow="overflow"/>
                </a:tc>
                <a:extLst>
                  <a:ext uri="{0D108BD9-81ED-4DB2-BD59-A6C34878D82A}">
                    <a16:rowId xmlns:a16="http://schemas.microsoft.com/office/drawing/2014/main" val="10004"/>
                  </a:ext>
                </a:extLst>
              </a:tr>
            </a:tbl>
          </a:graphicData>
        </a:graphic>
      </p:graphicFrame>
      <p:sp>
        <p:nvSpPr>
          <p:cNvPr id="75804" name="Slide Number Placeholder 3">
            <a:extLst>
              <a:ext uri="{FF2B5EF4-FFF2-40B4-BE49-F238E27FC236}">
                <a16:creationId xmlns:a16="http://schemas.microsoft.com/office/drawing/2014/main" id="{4CD734CF-6F29-467A-A363-FDE527D7038C}"/>
              </a:ext>
            </a:extLst>
          </p:cNvPr>
          <p:cNvSpPr>
            <a:spLocks noGrp="1"/>
          </p:cNvSpPr>
          <p:nvPr>
            <p:ph type="sldNum" sz="quarter" idx="12"/>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ea typeface="ＭＳ Ｐゴシック" panose="020B0600070205080204" pitchFamily="34" charset="-128"/>
              </a:defRPr>
            </a:lvl1pPr>
            <a:lvl2pPr marL="742950" indent="-285750">
              <a:defRPr sz="2000">
                <a:solidFill>
                  <a:srgbClr val="FF0000"/>
                </a:solidFill>
                <a:latin typeface="Arial" panose="020B0604020202020204" pitchFamily="34" charset="0"/>
                <a:ea typeface="ＭＳ Ｐゴシック" panose="020B0600070205080204" pitchFamily="34" charset="-128"/>
              </a:defRPr>
            </a:lvl2pPr>
            <a:lvl3pPr marL="1143000" indent="-228600">
              <a:defRPr sz="2000">
                <a:solidFill>
                  <a:srgbClr val="FF0000"/>
                </a:solidFill>
                <a:latin typeface="Arial" panose="020B0604020202020204" pitchFamily="34" charset="0"/>
                <a:ea typeface="ＭＳ Ｐゴシック" panose="020B0600070205080204" pitchFamily="34" charset="-128"/>
              </a:defRPr>
            </a:lvl3pPr>
            <a:lvl4pPr marL="1600200" indent="-228600">
              <a:defRPr sz="2000">
                <a:solidFill>
                  <a:srgbClr val="FF0000"/>
                </a:solidFill>
                <a:latin typeface="Arial" panose="020B0604020202020204" pitchFamily="34" charset="0"/>
                <a:ea typeface="ＭＳ Ｐゴシック" panose="020B0600070205080204" pitchFamily="34" charset="-128"/>
              </a:defRPr>
            </a:lvl4pPr>
            <a:lvl5pPr marL="2057400" indent="-228600">
              <a:defRPr sz="2000">
                <a:solidFill>
                  <a:srgbClr val="FF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0000"/>
                </a:solidFill>
                <a:latin typeface="Arial" panose="020B0604020202020204" pitchFamily="34" charset="0"/>
                <a:ea typeface="ＭＳ Ｐゴシック" panose="020B0600070205080204" pitchFamily="34" charset="-128"/>
              </a:defRPr>
            </a:lvl9pPr>
          </a:lstStyle>
          <a:p>
            <a:fld id="{997FAF5D-163D-4E12-BB42-C8C8A6680177}" type="slidenum">
              <a:rPr lang="en-US" altLang="en-US" sz="1000"/>
              <a:pPr/>
              <a:t>38</a:t>
            </a:fld>
            <a:endParaRPr lang="en-US" altLang="en-US" sz="1000"/>
          </a:p>
        </p:txBody>
      </p:sp>
    </p:spTree>
    <p:extLst>
      <p:ext uri="{BB962C8B-B14F-4D97-AF65-F5344CB8AC3E}">
        <p14:creationId xmlns:p14="http://schemas.microsoft.com/office/powerpoint/2010/main" val="398727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50FE9-0105-E146-8B32-913563C78115}"/>
              </a:ext>
            </a:extLst>
          </p:cNvPr>
          <p:cNvSpPr>
            <a:spLocks noGrp="1"/>
          </p:cNvSpPr>
          <p:nvPr>
            <p:ph type="title"/>
          </p:nvPr>
        </p:nvSpPr>
        <p:spPr/>
        <p:txBody>
          <a:bodyPr/>
          <a:lstStyle/>
          <a:p>
            <a:r>
              <a:rPr lang="en-US" dirty="0"/>
              <a:t>Febrile Seizure</a:t>
            </a:r>
          </a:p>
        </p:txBody>
      </p:sp>
      <p:sp>
        <p:nvSpPr>
          <p:cNvPr id="3" name="Text Placeholder 2">
            <a:extLst>
              <a:ext uri="{FF2B5EF4-FFF2-40B4-BE49-F238E27FC236}">
                <a16:creationId xmlns:a16="http://schemas.microsoft.com/office/drawing/2014/main" id="{1C0DF07E-CC08-1741-A772-FD46653FAF5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03383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848F-4A05-FB58-4708-64256608B4D4}"/>
              </a:ext>
            </a:extLst>
          </p:cNvPr>
          <p:cNvSpPr>
            <a:spLocks noGrp="1"/>
          </p:cNvSpPr>
          <p:nvPr>
            <p:ph type="title"/>
          </p:nvPr>
        </p:nvSpPr>
        <p:spPr>
          <a:xfrm>
            <a:off x="1097280" y="103695"/>
            <a:ext cx="10058400" cy="575035"/>
          </a:xfrm>
        </p:spPr>
        <p:txBody>
          <a:bodyPr>
            <a:normAutofit/>
          </a:bodyPr>
          <a:lstStyle/>
          <a:p>
            <a:pPr algn="ctr"/>
            <a:r>
              <a:rPr lang="en-US" sz="2800" b="0" i="0" u="none" strike="noStrike" baseline="0" dirty="0">
                <a:solidFill>
                  <a:schemeClr val="tx1"/>
                </a:solidFill>
                <a:latin typeface="Bangla MN" pitchFamily="2" charset="0"/>
                <a:cs typeface="Bangla MN" pitchFamily="2" charset="0"/>
              </a:rPr>
              <a:t>Definitions</a:t>
            </a:r>
            <a:endParaRPr lang="en-US" sz="2800" dirty="0"/>
          </a:p>
        </p:txBody>
      </p:sp>
      <p:sp>
        <p:nvSpPr>
          <p:cNvPr id="3" name="Content Placeholder 2">
            <a:extLst>
              <a:ext uri="{FF2B5EF4-FFF2-40B4-BE49-F238E27FC236}">
                <a16:creationId xmlns:a16="http://schemas.microsoft.com/office/drawing/2014/main" id="{74316F2A-3FFD-88B8-6755-98EE4FC2E241}"/>
              </a:ext>
            </a:extLst>
          </p:cNvPr>
          <p:cNvSpPr>
            <a:spLocks noGrp="1"/>
          </p:cNvSpPr>
          <p:nvPr>
            <p:ph idx="1"/>
          </p:nvPr>
        </p:nvSpPr>
        <p:spPr>
          <a:xfrm>
            <a:off x="103694" y="1036948"/>
            <a:ext cx="12000322" cy="5297864"/>
          </a:xfrm>
        </p:spPr>
        <p:txBody>
          <a:bodyPr>
            <a:normAutofit fontScale="85000" lnSpcReduction="10000"/>
          </a:bodyPr>
          <a:lstStyle/>
          <a:p>
            <a:pPr marL="274320" lvl="1" indent="0">
              <a:buNone/>
            </a:pPr>
            <a:r>
              <a:rPr lang="en-US" sz="2600" b="1" i="0" u="sng" dirty="0">
                <a:solidFill>
                  <a:srgbClr val="232323"/>
                </a:solidFill>
                <a:effectLst/>
                <a:highlight>
                  <a:srgbClr val="FFFFFF"/>
                </a:highlight>
                <a:ea typeface="Cambria" panose="02040503050406030204" pitchFamily="18" charset="0"/>
              </a:rPr>
              <a:t>Reflex epilepsies</a:t>
            </a:r>
          </a:p>
          <a:p>
            <a:pPr marL="274320" lvl="1" indent="0">
              <a:buNone/>
            </a:pPr>
            <a:r>
              <a:rPr lang="en-US" sz="2600" b="0" i="0" dirty="0">
                <a:solidFill>
                  <a:srgbClr val="232323"/>
                </a:solidFill>
                <a:effectLst/>
                <a:highlight>
                  <a:srgbClr val="FFFFFF"/>
                </a:highlight>
              </a:rPr>
              <a:t>evoked by specific external sensory stimuli(Photosensitive epilepsies), internal cognitive and emotional</a:t>
            </a:r>
          </a:p>
          <a:p>
            <a:pPr marL="274320" lvl="1" indent="0">
              <a:buNone/>
            </a:pPr>
            <a:r>
              <a:rPr lang="en-US" sz="2600" b="0" i="0" dirty="0">
                <a:solidFill>
                  <a:srgbClr val="232323"/>
                </a:solidFill>
                <a:effectLst/>
                <a:highlight>
                  <a:srgbClr val="FFFFFF"/>
                </a:highlight>
              </a:rPr>
              <a:t> processes, or activity of the patient (reading).</a:t>
            </a:r>
            <a:endParaRPr lang="en-GB" sz="2600" b="1" i="0" u="sng" strike="noStrike" baseline="0" dirty="0">
              <a:ea typeface="Cambria" panose="02040503050406030204" pitchFamily="18" charset="0"/>
              <a:cs typeface="Calibri" panose="020F0502020204030204" pitchFamily="34" charset="0"/>
            </a:endParaRPr>
          </a:p>
          <a:p>
            <a:r>
              <a:rPr lang="en-GB" sz="2600" b="1" u="sng" dirty="0">
                <a:cs typeface="Calibri" panose="020F0502020204030204" pitchFamily="34" charset="0"/>
              </a:rPr>
              <a:t>An epilepsy syndrome:</a:t>
            </a:r>
          </a:p>
          <a:p>
            <a:pPr marL="274320" lvl="1" indent="0">
              <a:buNone/>
            </a:pPr>
            <a:r>
              <a:rPr lang="en-GB" sz="2600" b="0" i="0" dirty="0">
                <a:effectLst/>
                <a:cs typeface="Calibri" panose="020F0502020204030204" pitchFamily="34" charset="0"/>
              </a:rPr>
              <a:t>Represents a complex of  signs and symptoms that together define a distinctive clinical seizure</a:t>
            </a:r>
          </a:p>
          <a:p>
            <a:pPr marL="274320" lvl="1" indent="0">
              <a:buNone/>
            </a:pPr>
            <a:r>
              <a:rPr lang="en-GB" sz="2600" b="0" i="0" dirty="0">
                <a:effectLst/>
                <a:cs typeface="Calibri" panose="020F0502020204030204" pitchFamily="34" charset="0"/>
              </a:rPr>
              <a:t> disorder </a:t>
            </a:r>
            <a:r>
              <a:rPr lang="en-GB" sz="2600" b="0" i="0" dirty="0" err="1">
                <a:effectLst/>
                <a:cs typeface="Calibri" panose="020F0502020204030204" pitchFamily="34" charset="0"/>
              </a:rPr>
              <a:t>eg</a:t>
            </a:r>
            <a:r>
              <a:rPr lang="en-GB" sz="2600" b="0" i="0" dirty="0">
                <a:effectLst/>
                <a:cs typeface="Calibri" panose="020F0502020204030204" pitchFamily="34" charset="0"/>
              </a:rPr>
              <a:t>, West syndrome or Lennox-</a:t>
            </a:r>
            <a:r>
              <a:rPr lang="en-GB" sz="2600" b="0" i="0" dirty="0" err="1">
                <a:effectLst/>
                <a:cs typeface="Calibri" panose="020F0502020204030204" pitchFamily="34" charset="0"/>
              </a:rPr>
              <a:t>Gastaut</a:t>
            </a:r>
            <a:r>
              <a:rPr lang="en-GB" sz="2600" b="0" i="0" dirty="0">
                <a:effectLst/>
                <a:cs typeface="Calibri" panose="020F0502020204030204" pitchFamily="34" charset="0"/>
              </a:rPr>
              <a:t> syndrome.</a:t>
            </a:r>
          </a:p>
          <a:p>
            <a:pPr indent="-6350">
              <a:lnSpc>
                <a:spcPct val="109000"/>
              </a:lnSpc>
              <a:spcAft>
                <a:spcPts val="800"/>
              </a:spcAft>
            </a:pPr>
            <a:r>
              <a:rPr lang="en-US" sz="2600" b="1" u="sng" kern="100" dirty="0">
                <a:solidFill>
                  <a:srgbClr val="000000"/>
                </a:solidFill>
                <a:effectLst/>
                <a:ea typeface="Rockwell" panose="02060603020205020403" pitchFamily="18" charset="0"/>
                <a:cs typeface="Rockwell" panose="02060603020205020403" pitchFamily="18" charset="0"/>
              </a:rPr>
              <a:t>Acute symptomatic (provoked) seizure:</a:t>
            </a:r>
            <a:endParaRPr lang="en-US" sz="2600" b="1" u="sng" kern="100" dirty="0">
              <a:solidFill>
                <a:srgbClr val="000000"/>
              </a:solidFill>
              <a:effectLst/>
              <a:ea typeface="Calibri" panose="020F0502020204030204" pitchFamily="34" charset="0"/>
            </a:endParaRPr>
          </a:p>
          <a:p>
            <a:pPr marL="342900" lvl="0" indent="-342900" fontAlgn="base">
              <a:lnSpc>
                <a:spcPct val="110000"/>
              </a:lnSpc>
              <a:spcAft>
                <a:spcPts val="935"/>
              </a:spcAft>
              <a:buClr>
                <a:srgbClr val="9E3611"/>
              </a:buClr>
              <a:buSzPts val="550"/>
              <a:buFont typeface="Wingdings" panose="05000000000000000000" pitchFamily="2" charset="2"/>
              <a:buChar char=""/>
            </a:pPr>
            <a:r>
              <a:rPr lang="en-US" sz="2600" u="none" strike="noStrike" kern="100" dirty="0">
                <a:solidFill>
                  <a:srgbClr val="000000"/>
                </a:solidFill>
                <a:effectLst/>
                <a:uFill>
                  <a:solidFill>
                    <a:srgbClr val="000000"/>
                  </a:solidFill>
                </a:uFill>
                <a:ea typeface="Rockwell" panose="02060603020205020403" pitchFamily="18" charset="0"/>
                <a:cs typeface="Rockwell" panose="02060603020205020403" pitchFamily="18" charset="0"/>
              </a:rPr>
              <a:t>A seizure occurring in the setting of some systemic provoking factor (normal brain,</a:t>
            </a:r>
          </a:p>
          <a:p>
            <a:pPr marL="0" lvl="0" indent="0" fontAlgn="base">
              <a:lnSpc>
                <a:spcPct val="110000"/>
              </a:lnSpc>
              <a:spcAft>
                <a:spcPts val="935"/>
              </a:spcAft>
              <a:buClr>
                <a:srgbClr val="9E3611"/>
              </a:buClr>
              <a:buSzPts val="550"/>
              <a:buNone/>
            </a:pPr>
            <a:r>
              <a:rPr lang="en-US" sz="2600" b="1" u="sng" kern="100" dirty="0">
                <a:solidFill>
                  <a:srgbClr val="000000"/>
                </a:solidFill>
                <a:effectLst/>
                <a:ea typeface="Rockwell" panose="02060603020205020403" pitchFamily="18" charset="0"/>
                <a:cs typeface="Rockwell" panose="02060603020205020403" pitchFamily="18" charset="0"/>
              </a:rPr>
              <a:t> Unprovoked seizure</a:t>
            </a:r>
            <a:r>
              <a:rPr lang="en-US" sz="2600" b="1" kern="100" dirty="0">
                <a:solidFill>
                  <a:srgbClr val="000000"/>
                </a:solidFill>
                <a:uFill>
                  <a:solidFill>
                    <a:srgbClr val="000000"/>
                  </a:solidFill>
                </a:uFill>
                <a:ea typeface="Rockwell" panose="02060603020205020403" pitchFamily="18" charset="0"/>
                <a:cs typeface="Rockwell" panose="02060603020205020403" pitchFamily="18" charset="0"/>
              </a:rPr>
              <a:t>:</a:t>
            </a:r>
            <a:r>
              <a:rPr lang="en-US" sz="2600" b="0" i="0" dirty="0">
                <a:solidFill>
                  <a:srgbClr val="232323"/>
                </a:solidFill>
                <a:effectLst/>
                <a:highlight>
                  <a:srgbClr val="FFFFFF"/>
                </a:highlight>
              </a:rPr>
              <a:t>  occurs in the absence of a potentially responsible clinical condition or occurs in</a:t>
            </a:r>
          </a:p>
          <a:p>
            <a:pPr marL="0" lvl="0" indent="0" fontAlgn="base">
              <a:lnSpc>
                <a:spcPct val="110000"/>
              </a:lnSpc>
              <a:spcAft>
                <a:spcPts val="935"/>
              </a:spcAft>
              <a:buClr>
                <a:srgbClr val="9E3611"/>
              </a:buClr>
              <a:buSzPts val="550"/>
              <a:buNone/>
            </a:pPr>
            <a:r>
              <a:rPr lang="en-US" sz="2600" b="0" i="0" dirty="0">
                <a:solidFill>
                  <a:srgbClr val="232323"/>
                </a:solidFill>
                <a:effectLst/>
                <a:highlight>
                  <a:srgbClr val="FFFFFF"/>
                </a:highlight>
              </a:rPr>
              <a:t>  relation to a preexisting brain lesion or progressive nervous system disorder beyond the time interval recognized for acute symptomatic seizure</a:t>
            </a:r>
            <a:endParaRPr lang="en-US" sz="2600" u="none" strike="noStrike" kern="100" dirty="0">
              <a:solidFill>
                <a:srgbClr val="000000"/>
              </a:solidFill>
              <a:effectLst/>
              <a:uFill>
                <a:solidFill>
                  <a:srgbClr val="000000"/>
                </a:solidFill>
              </a:uFill>
              <a:ea typeface="Wingdings 3" panose="05040102010807070707" pitchFamily="18" charset="2"/>
              <a:cs typeface="Wingdings 3" panose="05040102010807070707" pitchFamily="18" charset="2"/>
            </a:endParaRPr>
          </a:p>
          <a:p>
            <a:endParaRPr lang="en-US" dirty="0"/>
          </a:p>
        </p:txBody>
      </p:sp>
    </p:spTree>
    <p:extLst>
      <p:ext uri="{BB962C8B-B14F-4D97-AF65-F5344CB8AC3E}">
        <p14:creationId xmlns:p14="http://schemas.microsoft.com/office/powerpoint/2010/main" val="4032139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63597-5C7B-4CDF-81E0-9CF030A4E129}"/>
              </a:ext>
            </a:extLst>
          </p:cNvPr>
          <p:cNvSpPr>
            <a:spLocks noGrp="1"/>
          </p:cNvSpPr>
          <p:nvPr>
            <p:ph type="title"/>
          </p:nvPr>
        </p:nvSpPr>
        <p:spPr>
          <a:xfrm>
            <a:off x="1066800" y="295836"/>
            <a:ext cx="10058400" cy="527124"/>
          </a:xfrm>
        </p:spPr>
        <p:txBody>
          <a:bodyPr vert="horz" lIns="91440" tIns="45720" rIns="91440" bIns="45720" rtlCol="0" anchor="ctr">
            <a:normAutofit/>
          </a:bodyPr>
          <a:lstStyle/>
          <a:p>
            <a:r>
              <a:rPr lang="en-US" altLang="en-US" sz="2800" dirty="0">
                <a:solidFill>
                  <a:schemeClr val="tx1"/>
                </a:solidFill>
                <a:latin typeface="Bangla MN" pitchFamily="2" charset="0"/>
                <a:cs typeface="Bangla MN" pitchFamily="2" charset="0"/>
              </a:rPr>
              <a:t>Febrile Seizure</a:t>
            </a:r>
            <a:endParaRPr lang="en-GB" sz="2800" dirty="0">
              <a:solidFill>
                <a:schemeClr val="tx1"/>
              </a:solidFill>
              <a:latin typeface="Bangla MN" pitchFamily="2" charset="0"/>
              <a:cs typeface="Bangla MN" pitchFamily="2" charset="0"/>
            </a:endParaRPr>
          </a:p>
        </p:txBody>
      </p:sp>
      <p:sp>
        <p:nvSpPr>
          <p:cNvPr id="3" name="Content Placeholder 2">
            <a:extLst>
              <a:ext uri="{FF2B5EF4-FFF2-40B4-BE49-F238E27FC236}">
                <a16:creationId xmlns:a16="http://schemas.microsoft.com/office/drawing/2014/main" id="{41A77D64-2C67-49BE-B025-E1AC2AA6290F}"/>
              </a:ext>
            </a:extLst>
          </p:cNvPr>
          <p:cNvSpPr>
            <a:spLocks noGrp="1"/>
          </p:cNvSpPr>
          <p:nvPr>
            <p:ph idx="1"/>
          </p:nvPr>
        </p:nvSpPr>
        <p:spPr>
          <a:xfrm>
            <a:off x="98612" y="1004047"/>
            <a:ext cx="12093387" cy="5030993"/>
          </a:xfrm>
        </p:spPr>
        <p:txBody>
          <a:bodyPr vert="horz" lIns="91440" tIns="45720" rIns="91440" bIns="45720" rtlCol="0">
            <a:normAutofit/>
          </a:bodyPr>
          <a:lstStyle/>
          <a:p>
            <a:pPr>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   </a:t>
            </a:r>
            <a:r>
              <a:rPr lang="en-US" sz="2400" dirty="0">
                <a:solidFill>
                  <a:schemeClr val="tx1"/>
                </a:solidFill>
                <a:cs typeface="Calibri" panose="020F0502020204030204" pitchFamily="34" charset="0"/>
              </a:rPr>
              <a:t>Caused by the increase in the core body temp more than 38 C.</a:t>
            </a:r>
            <a:r>
              <a:rPr lang="en-GB" sz="2400" dirty="0">
                <a:solidFill>
                  <a:schemeClr val="tx1"/>
                </a:solidFill>
                <a:cs typeface="Calibri" panose="020F0502020204030204" pitchFamily="34" charset="0"/>
              </a:rPr>
              <a:t> </a:t>
            </a:r>
          </a:p>
          <a:p>
            <a:pPr marL="274320" lvl="1" indent="0">
              <a:buNone/>
            </a:pPr>
            <a:r>
              <a:rPr lang="en-GB" sz="2400" dirty="0">
                <a:solidFill>
                  <a:schemeClr val="tx1"/>
                </a:solidFill>
                <a:cs typeface="Calibri" panose="020F0502020204030204" pitchFamily="34" charset="0"/>
              </a:rPr>
              <a:t>(the maximum height of a fever, rather than the rate of rise).</a:t>
            </a:r>
            <a:endParaRPr lang="en-US" sz="2400" dirty="0">
              <a:solidFill>
                <a:schemeClr val="tx1"/>
              </a:solidFill>
              <a:cs typeface="Calibri" panose="020F0502020204030204" pitchFamily="34" charset="0"/>
            </a:endParaRPr>
          </a:p>
          <a:p>
            <a:pPr>
              <a:buFont typeface="Arial" panose="020B0604020202020204" pitchFamily="34" charset="0"/>
              <a:buChar char="•"/>
            </a:pPr>
            <a:r>
              <a:rPr lang="en-US" sz="2400" dirty="0">
                <a:solidFill>
                  <a:schemeClr val="tx1"/>
                </a:solidFill>
                <a:cs typeface="Calibri" panose="020F0502020204030204" pitchFamily="34" charset="0"/>
              </a:rPr>
              <a:t>  Threshold of temp which  trigger seizures is unique to each individual.</a:t>
            </a:r>
          </a:p>
          <a:p>
            <a:pPr marL="274320" lvl="1" indent="0">
              <a:buNone/>
            </a:pPr>
            <a:r>
              <a:rPr lang="en-GB" sz="2400" dirty="0">
                <a:solidFill>
                  <a:schemeClr val="tx1"/>
                </a:solidFill>
                <a:cs typeface="Calibri" panose="020F0502020204030204" pitchFamily="34" charset="0"/>
              </a:rPr>
              <a:t>,lower in infants and is modified by certain medications / water and electrolyte imbalances.</a:t>
            </a:r>
            <a:endParaRPr lang="en-US" sz="2400" dirty="0">
              <a:solidFill>
                <a:schemeClr val="tx1"/>
              </a:solidFill>
              <a:cs typeface="Calibri" panose="020F0502020204030204" pitchFamily="34" charset="0"/>
            </a:endParaRPr>
          </a:p>
          <a:p>
            <a:pPr>
              <a:buFont typeface="Arial" panose="020B0604020202020204" pitchFamily="34" charset="0"/>
              <a:buChar char="•"/>
            </a:pPr>
            <a:r>
              <a:rPr lang="en-US" sz="2400" dirty="0">
                <a:solidFill>
                  <a:srgbClr val="000000"/>
                </a:solidFill>
                <a:effectLst/>
                <a:ea typeface="Rockwell" panose="02060603020205020403" pitchFamily="18" charset="0"/>
                <a:cs typeface="Rockwell" panose="02060603020205020403" pitchFamily="18" charset="0"/>
              </a:rPr>
              <a:t>   </a:t>
            </a:r>
            <a:r>
              <a:rPr lang="en-US" sz="2400" dirty="0"/>
              <a:t>Seizure accompanied by fever .</a:t>
            </a:r>
            <a:endParaRPr lang="en-US" sz="2400" dirty="0">
              <a:solidFill>
                <a:schemeClr val="tx1"/>
              </a:solidFill>
              <a:cs typeface="Calibri" panose="020F0502020204030204" pitchFamily="34" charset="0"/>
            </a:endParaRPr>
          </a:p>
          <a:p>
            <a:pPr>
              <a:buFont typeface="Arial" panose="020B0604020202020204" pitchFamily="34" charset="0"/>
              <a:buChar char="•"/>
            </a:pPr>
            <a:r>
              <a:rPr lang="en-US" sz="2400" dirty="0">
                <a:solidFill>
                  <a:schemeClr val="tx1"/>
                </a:solidFill>
                <a:cs typeface="Calibri" panose="020F0502020204030204" pitchFamily="34" charset="0"/>
              </a:rPr>
              <a:t>   M</a:t>
            </a:r>
            <a:r>
              <a:rPr lang="en-US" sz="2400" dirty="0">
                <a:solidFill>
                  <a:srgbClr val="000000"/>
                </a:solidFill>
                <a:effectLst/>
                <a:ea typeface="Rockwell" panose="02060603020205020403" pitchFamily="18" charset="0"/>
                <a:cs typeface="Rockwell" panose="02060603020205020403" pitchFamily="18" charset="0"/>
              </a:rPr>
              <a:t>ost often occur within 24 hours of the onset of a fever.</a:t>
            </a:r>
          </a:p>
          <a:p>
            <a:pPr>
              <a:buFont typeface="Arial" panose="020B0604020202020204" pitchFamily="34" charset="0"/>
              <a:buChar char="•"/>
            </a:pPr>
            <a:r>
              <a:rPr lang="en-US" sz="2400" dirty="0">
                <a:solidFill>
                  <a:schemeClr val="tx1"/>
                </a:solidFill>
                <a:cs typeface="Calibri" panose="020F0502020204030204" pitchFamily="34" charset="0"/>
              </a:rPr>
              <a:t>  </a:t>
            </a:r>
            <a:r>
              <a:rPr lang="en-US" altLang="en-US" sz="2400" dirty="0">
                <a:solidFill>
                  <a:schemeClr val="tx1"/>
                </a:solidFill>
                <a:latin typeface="Bangla MN" pitchFamily="2" charset="0"/>
                <a:cs typeface="Bangla MN" pitchFamily="2" charset="0"/>
              </a:rPr>
              <a:t>Febrile Seizure c</a:t>
            </a:r>
            <a:r>
              <a:rPr lang="en-US" sz="2400" dirty="0">
                <a:solidFill>
                  <a:schemeClr val="tx1"/>
                </a:solidFill>
              </a:rPr>
              <a:t>an be the first sign of illness in 25 - 50% of patients.</a:t>
            </a:r>
          </a:p>
          <a:p>
            <a:pPr>
              <a:buFont typeface="Arial" panose="020B0604020202020204" pitchFamily="34" charset="0"/>
              <a:buChar char="•"/>
            </a:pPr>
            <a:r>
              <a:rPr lang="en-US" sz="2000" b="0" i="0" dirty="0">
                <a:solidFill>
                  <a:srgbClr val="232323"/>
                </a:solidFill>
                <a:effectLst/>
                <a:highlight>
                  <a:srgbClr val="FFFFFF"/>
                </a:highlight>
                <a:latin typeface="Noto Sans" panose="020B0502040504020204" pitchFamily="34" charset="0"/>
              </a:rPr>
              <a:t> Children presenting with a first-time febrile seizure have 30  percent chance of having another</a:t>
            </a:r>
          </a:p>
          <a:p>
            <a:pPr marL="0" indent="0">
              <a:buNone/>
            </a:pPr>
            <a:r>
              <a:rPr lang="en-US" dirty="0">
                <a:solidFill>
                  <a:srgbClr val="232323"/>
                </a:solidFill>
                <a:highlight>
                  <a:srgbClr val="FFFFFF"/>
                </a:highlight>
                <a:latin typeface="Noto Sans" panose="020B0502040504020204" pitchFamily="34" charset="0"/>
              </a:rPr>
              <a:t>  </a:t>
            </a:r>
            <a:r>
              <a:rPr lang="en-US" sz="2000" b="0" i="0" dirty="0">
                <a:solidFill>
                  <a:srgbClr val="232323"/>
                </a:solidFill>
                <a:effectLst/>
                <a:highlight>
                  <a:srgbClr val="FFFFFF"/>
                </a:highlight>
                <a:latin typeface="Noto Sans" panose="020B0502040504020204" pitchFamily="34" charset="0"/>
              </a:rPr>
              <a:t> febrile seizure during early childhood.</a:t>
            </a:r>
            <a:endParaRPr lang="en-GB" sz="2400" dirty="0">
              <a:solidFill>
                <a:schemeClr val="tx1"/>
              </a:solidFill>
            </a:endParaRPr>
          </a:p>
        </p:txBody>
      </p:sp>
    </p:spTree>
    <p:extLst>
      <p:ext uri="{BB962C8B-B14F-4D97-AF65-F5344CB8AC3E}">
        <p14:creationId xmlns:p14="http://schemas.microsoft.com/office/powerpoint/2010/main" val="905756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58CB-D11F-4419-96A8-CCE3021389D8}"/>
              </a:ext>
            </a:extLst>
          </p:cNvPr>
          <p:cNvSpPr>
            <a:spLocks noGrp="1"/>
          </p:cNvSpPr>
          <p:nvPr>
            <p:ph type="title"/>
          </p:nvPr>
        </p:nvSpPr>
        <p:spPr>
          <a:xfrm>
            <a:off x="1066800" y="367554"/>
            <a:ext cx="10058400" cy="609599"/>
          </a:xfrm>
        </p:spPr>
        <p:txBody>
          <a:bodyPr vert="horz" lIns="91440" tIns="45720" rIns="91440" bIns="45720" rtlCol="0" anchor="ctr">
            <a:normAutofit/>
          </a:bodyPr>
          <a:lstStyle/>
          <a:p>
            <a:r>
              <a:rPr lang="en-US" altLang="en-US" sz="2800" dirty="0">
                <a:solidFill>
                  <a:schemeClr val="tx1"/>
                </a:solidFill>
                <a:latin typeface="Bangla MN" pitchFamily="2" charset="0"/>
                <a:cs typeface="Bangla MN" pitchFamily="2" charset="0"/>
              </a:rPr>
              <a:t>Febrile Seizure: Characteristics</a:t>
            </a:r>
            <a:endParaRPr lang="en-GB" sz="2800" dirty="0">
              <a:solidFill>
                <a:schemeClr val="tx1"/>
              </a:solidFill>
              <a:latin typeface="Bangla MN" pitchFamily="2" charset="0"/>
              <a:cs typeface="Bangla MN" pitchFamily="2" charset="0"/>
            </a:endParaRPr>
          </a:p>
        </p:txBody>
      </p:sp>
      <p:sp>
        <p:nvSpPr>
          <p:cNvPr id="3" name="Content Placeholder 2">
            <a:extLst>
              <a:ext uri="{FF2B5EF4-FFF2-40B4-BE49-F238E27FC236}">
                <a16:creationId xmlns:a16="http://schemas.microsoft.com/office/drawing/2014/main" id="{9302094B-693D-442B-AFAF-1E3F5CFE05EE}"/>
              </a:ext>
            </a:extLst>
          </p:cNvPr>
          <p:cNvSpPr>
            <a:spLocks noGrp="1"/>
          </p:cNvSpPr>
          <p:nvPr>
            <p:ph idx="1"/>
          </p:nvPr>
        </p:nvSpPr>
        <p:spPr>
          <a:xfrm>
            <a:off x="376518" y="1272988"/>
            <a:ext cx="10748682" cy="4762052"/>
          </a:xfrm>
        </p:spPr>
        <p:txBody>
          <a:bodyPr vert="horz" lIns="91440" tIns="45720" rIns="91440" bIns="45720" rtlCol="0" anchor="ctr">
            <a:normAutofit/>
          </a:bodyPr>
          <a:lstStyle/>
          <a:p>
            <a:pPr lvl="1"/>
            <a:r>
              <a:rPr lang="en-US" sz="2400" dirty="0"/>
              <a:t>Are benign / .(</a:t>
            </a:r>
            <a:r>
              <a:rPr lang="en-US" altLang="en-US" sz="2400" dirty="0">
                <a:latin typeface="Calibri" panose="020F0502020204030204" pitchFamily="34" charset="0"/>
                <a:cs typeface="Calibri" panose="020F0502020204030204" pitchFamily="34" charset="0"/>
              </a:rPr>
              <a:t>2 - 5% of children ),</a:t>
            </a:r>
            <a:r>
              <a:rPr lang="en-GB" sz="2400" dirty="0">
                <a:latin typeface="Calibri" panose="020F0502020204030204" pitchFamily="34" charset="0"/>
                <a:cs typeface="Calibri" panose="020F0502020204030204" pitchFamily="34" charset="0"/>
              </a:rPr>
              <a:t> </a:t>
            </a:r>
            <a:endParaRPr lang="en-US" sz="2400" dirty="0"/>
          </a:p>
          <a:p>
            <a:pPr lvl="1"/>
            <a:endParaRPr lang="en-US" sz="2400" dirty="0"/>
          </a:p>
          <a:p>
            <a:pPr lvl="1"/>
            <a:r>
              <a:rPr lang="en-US" sz="2400" dirty="0"/>
              <a:t>Occurrence: between 6 months to 5 years of age </a:t>
            </a:r>
            <a:r>
              <a:rPr lang="en-US" altLang="en-US" sz="2400" dirty="0">
                <a:latin typeface="Calibri" panose="020F0502020204030204" pitchFamily="34" charset="0"/>
                <a:cs typeface="Calibri" panose="020F0502020204030204" pitchFamily="34" charset="0"/>
              </a:rPr>
              <a:t>,</a:t>
            </a:r>
            <a:r>
              <a:rPr lang="en-GB" sz="2400" dirty="0">
                <a:latin typeface="Calibri" panose="020F0502020204030204" pitchFamily="34" charset="0"/>
                <a:cs typeface="Calibri" panose="020F0502020204030204" pitchFamily="34" charset="0"/>
              </a:rPr>
              <a:t> Peak 12 - 18 months.</a:t>
            </a:r>
          </a:p>
          <a:p>
            <a:pPr lvl="1"/>
            <a:r>
              <a:rPr lang="en-US" sz="2400" dirty="0">
                <a:solidFill>
                  <a:srgbClr val="000000"/>
                </a:solidFill>
                <a:effectLst/>
                <a:ea typeface="Rockwell" panose="02060603020205020403" pitchFamily="18" charset="0"/>
                <a:cs typeface="Rockwell" panose="02060603020205020403" pitchFamily="18" charset="0"/>
              </a:rPr>
              <a:t>Febrile seizures are a common cause of convulsions in young children</a:t>
            </a:r>
            <a:endParaRPr lang="en-US" sz="2400" dirty="0"/>
          </a:p>
          <a:p>
            <a:pPr lvl="1"/>
            <a:r>
              <a:rPr lang="en-US" sz="2400" dirty="0"/>
              <a:t>Majority (65- 90%) of these are simple febrile seizure</a:t>
            </a:r>
            <a:br>
              <a:rPr lang="en-US" sz="2400" dirty="0"/>
            </a:br>
            <a:endParaRPr lang="en-US" sz="2400" dirty="0"/>
          </a:p>
          <a:p>
            <a:pPr lvl="1"/>
            <a:r>
              <a:rPr lang="en-US" sz="2400" dirty="0"/>
              <a:t>Seizure accompanied by fever without any :</a:t>
            </a:r>
          </a:p>
          <a:p>
            <a:pPr lvl="2"/>
            <a:r>
              <a:rPr lang="en-US" sz="2400" dirty="0"/>
              <a:t>Central nervous system infection</a:t>
            </a:r>
          </a:p>
          <a:p>
            <a:pPr lvl="2"/>
            <a:r>
              <a:rPr lang="en-US" sz="2400" dirty="0"/>
              <a:t>Metabolic disturbance</a:t>
            </a:r>
          </a:p>
          <a:p>
            <a:pPr lvl="2"/>
            <a:r>
              <a:rPr lang="en-US" sz="2400" dirty="0"/>
              <a:t>History of previous seizure disorder</a:t>
            </a: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5668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59832-8652-4EC3-A2D1-106F39749EA0}"/>
              </a:ext>
            </a:extLst>
          </p:cNvPr>
          <p:cNvSpPr>
            <a:spLocks noGrp="1"/>
          </p:cNvSpPr>
          <p:nvPr>
            <p:ph type="title"/>
          </p:nvPr>
        </p:nvSpPr>
        <p:spPr/>
        <p:txBody>
          <a:bodyPr vert="horz" lIns="91440" tIns="45720" rIns="91440" bIns="45720" rtlCol="0" anchor="ctr">
            <a:normAutofit/>
          </a:bodyPr>
          <a:lstStyle/>
          <a:p>
            <a:r>
              <a:rPr lang="en-US" altLang="en-US" sz="2800" dirty="0">
                <a:solidFill>
                  <a:schemeClr val="tx1"/>
                </a:solidFill>
                <a:latin typeface="Bangla MN" pitchFamily="2" charset="0"/>
                <a:cs typeface="Bangla MN" pitchFamily="2" charset="0"/>
              </a:rPr>
              <a:t>Febrile Seizure -</a:t>
            </a:r>
            <a:r>
              <a:rPr lang="en-GB" sz="2800" dirty="0">
                <a:solidFill>
                  <a:schemeClr val="tx1"/>
                </a:solidFill>
                <a:latin typeface="Bangla MN" pitchFamily="2" charset="0"/>
                <a:cs typeface="Bangla MN" pitchFamily="2" charset="0"/>
              </a:rPr>
              <a:t>RISK FACTORS</a:t>
            </a:r>
          </a:p>
        </p:txBody>
      </p:sp>
      <p:sp>
        <p:nvSpPr>
          <p:cNvPr id="3" name="Content Placeholder 2">
            <a:extLst>
              <a:ext uri="{FF2B5EF4-FFF2-40B4-BE49-F238E27FC236}">
                <a16:creationId xmlns:a16="http://schemas.microsoft.com/office/drawing/2014/main" id="{A02339A3-110A-46BC-8E54-C228DEA949BF}"/>
              </a:ext>
            </a:extLst>
          </p:cNvPr>
          <p:cNvSpPr>
            <a:spLocks noGrp="1"/>
          </p:cNvSpPr>
          <p:nvPr>
            <p:ph idx="1"/>
          </p:nvPr>
        </p:nvSpPr>
        <p:spPr>
          <a:xfrm>
            <a:off x="75414" y="1845734"/>
            <a:ext cx="12116586" cy="4338250"/>
          </a:xfrm>
        </p:spPr>
        <p:txBody>
          <a:bodyPr vert="horz" lIns="91440" tIns="45720" rIns="91440" bIns="45720" rtlCol="0">
            <a:normAutofit/>
          </a:bodyPr>
          <a:lstStyle/>
          <a:p>
            <a:pPr>
              <a:buFont typeface="Arial" panose="020B0604020202020204" pitchFamily="34" charset="0"/>
              <a:buChar char="•"/>
            </a:pPr>
            <a:r>
              <a:rPr lang="en-GB" sz="2800" dirty="0">
                <a:latin typeface="Calibri" panose="020F0502020204030204" pitchFamily="34" charset="0"/>
                <a:cs typeface="Calibri" panose="020F0502020204030204" pitchFamily="34" charset="0"/>
              </a:rPr>
              <a:t> Viral infections : </a:t>
            </a:r>
          </a:p>
          <a:p>
            <a:pPr marL="0" indent="0">
              <a:buNone/>
            </a:pPr>
            <a:r>
              <a:rPr lang="en-GB" sz="2800" dirty="0">
                <a:latin typeface="Calibri" panose="020F0502020204030204" pitchFamily="34" charset="0"/>
                <a:cs typeface="Calibri" panose="020F0502020204030204" pitchFamily="34" charset="0"/>
              </a:rPr>
              <a:t>  Human herpesvirus 6(HHV-6) is commonly associated.</a:t>
            </a:r>
          </a:p>
          <a:p>
            <a:pPr>
              <a:buFont typeface="Arial" panose="020B0604020202020204" pitchFamily="34" charset="0"/>
              <a:buChar char="•"/>
            </a:pPr>
            <a:r>
              <a:rPr lang="en-GB" sz="2800" dirty="0">
                <a:latin typeface="Calibri" panose="020F0502020204030204" pitchFamily="34" charset="0"/>
                <a:cs typeface="Calibri" panose="020F0502020204030204" pitchFamily="34" charset="0"/>
              </a:rPr>
              <a:t> Administration of certain vaccines:</a:t>
            </a:r>
          </a:p>
          <a:p>
            <a:pPr>
              <a:buFont typeface="Courier New" panose="02070309020205020404" pitchFamily="49" charset="0"/>
              <a:buChar char="o"/>
            </a:pPr>
            <a:r>
              <a:rPr lang="en-GB" sz="2800" dirty="0">
                <a:latin typeface="Calibri" panose="020F0502020204030204" pitchFamily="34" charset="0"/>
                <a:cs typeface="Calibri" panose="020F0502020204030204" pitchFamily="34" charset="0"/>
              </a:rPr>
              <a:t> Diphtheria, tetanus toxoid and whole-cell pertussis (</a:t>
            </a:r>
            <a:r>
              <a:rPr lang="en-GB" sz="2800" dirty="0" err="1">
                <a:latin typeface="Calibri" panose="020F0502020204030204" pitchFamily="34" charset="0"/>
                <a:cs typeface="Calibri" panose="020F0502020204030204" pitchFamily="34" charset="0"/>
              </a:rPr>
              <a:t>DTwP</a:t>
            </a:r>
            <a:r>
              <a:rPr lang="en-GB" sz="2800" dirty="0">
                <a:latin typeface="Calibri" panose="020F0502020204030204" pitchFamily="34" charset="0"/>
                <a:cs typeface="Calibri" panose="020F0502020204030204" pitchFamily="34" charset="0"/>
              </a:rPr>
              <a:t>); </a:t>
            </a:r>
          </a:p>
          <a:p>
            <a:pPr>
              <a:buFont typeface="Courier New" panose="02070309020205020404" pitchFamily="49" charset="0"/>
              <a:buChar char="o"/>
            </a:pPr>
            <a:r>
              <a:rPr lang="en-GB" sz="2800" dirty="0">
                <a:latin typeface="Calibri" panose="020F0502020204030204" pitchFamily="34" charset="0"/>
                <a:cs typeface="Calibri" panose="020F0502020204030204" pitchFamily="34" charset="0"/>
              </a:rPr>
              <a:t> Measles, mumps, and rubella (MMR).</a:t>
            </a:r>
          </a:p>
          <a:p>
            <a:pPr>
              <a:buFont typeface="Arial" panose="020B0604020202020204" pitchFamily="34" charset="0"/>
              <a:buChar char="•"/>
            </a:pPr>
            <a:r>
              <a:rPr lang="en-GB" sz="2800" dirty="0">
                <a:latin typeface="Calibri" panose="020F0502020204030204" pitchFamily="34" charset="0"/>
                <a:cs typeface="Calibri" panose="020F0502020204030204" pitchFamily="34" charset="0"/>
              </a:rPr>
              <a:t> Susceptibility to febrile seizures has been linked to several genetic loci in different families.(AD)</a:t>
            </a:r>
          </a:p>
          <a:p>
            <a:pPr>
              <a:buFont typeface="Arial" panose="020B0604020202020204" pitchFamily="34" charset="0"/>
              <a:buChar char="•"/>
            </a:pPr>
            <a:r>
              <a:rPr lang="en-GB" sz="2800" dirty="0">
                <a:latin typeface="Calibri" panose="020F0502020204030204" pitchFamily="34" charset="0"/>
                <a:cs typeface="Calibri" panose="020F0502020204030204" pitchFamily="34" charset="0"/>
              </a:rPr>
              <a:t> Prenatal exposure to nicotine.</a:t>
            </a:r>
            <a:r>
              <a:rPr lang="en-US" sz="2400" b="0" i="0" dirty="0">
                <a:solidFill>
                  <a:srgbClr val="232323"/>
                </a:solidFill>
                <a:effectLst/>
                <a:highlight>
                  <a:srgbClr val="FFFFFF"/>
                </a:highlight>
                <a:latin typeface="Noto Sans" panose="020B0502040504020204" pitchFamily="34" charset="0"/>
              </a:rPr>
              <a:t> Iron deficiency/ atopic diseases.</a:t>
            </a:r>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5039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62CB8F-947C-4A61-86E0-8045B9BA2786}"/>
              </a:ext>
            </a:extLst>
          </p:cNvPr>
          <p:cNvSpPr>
            <a:spLocks noGrp="1"/>
          </p:cNvSpPr>
          <p:nvPr>
            <p:ph type="title"/>
          </p:nvPr>
        </p:nvSpPr>
        <p:spPr>
          <a:xfrm>
            <a:off x="1013012" y="215154"/>
            <a:ext cx="10112188" cy="708212"/>
          </a:xfrm>
        </p:spPr>
        <p:txBody>
          <a:bodyPr vert="horz" lIns="91440" tIns="45720" rIns="91440" bIns="45720" rtlCol="0" anchor="ctr">
            <a:normAutofit/>
          </a:bodyPr>
          <a:lstStyle/>
          <a:p>
            <a:r>
              <a:rPr lang="en-US" altLang="en-US" sz="2800" dirty="0">
                <a:solidFill>
                  <a:schemeClr val="tx1"/>
                </a:solidFill>
                <a:latin typeface="Bangla MN" pitchFamily="2" charset="0"/>
                <a:cs typeface="Bangla MN" pitchFamily="2" charset="0"/>
              </a:rPr>
              <a:t>Febrile Seizure: Two Types</a:t>
            </a:r>
            <a:endParaRPr lang="en-GB" sz="2800" dirty="0">
              <a:solidFill>
                <a:schemeClr val="tx1"/>
              </a:solidFill>
              <a:latin typeface="Bangla MN" pitchFamily="2" charset="0"/>
              <a:cs typeface="Bangla MN" pitchFamily="2" charset="0"/>
            </a:endParaRPr>
          </a:p>
        </p:txBody>
      </p:sp>
      <p:sp>
        <p:nvSpPr>
          <p:cNvPr id="5" name="Content Placeholder 4">
            <a:extLst>
              <a:ext uri="{FF2B5EF4-FFF2-40B4-BE49-F238E27FC236}">
                <a16:creationId xmlns:a16="http://schemas.microsoft.com/office/drawing/2014/main" id="{4C64AE2E-E912-407D-AF10-3AB62E0E3E08}"/>
              </a:ext>
            </a:extLst>
          </p:cNvPr>
          <p:cNvSpPr>
            <a:spLocks noGrp="1"/>
          </p:cNvSpPr>
          <p:nvPr>
            <p:ph sz="half" idx="1"/>
          </p:nvPr>
        </p:nvSpPr>
        <p:spPr>
          <a:xfrm>
            <a:off x="519954" y="1246095"/>
            <a:ext cx="5979532" cy="5119438"/>
          </a:xfrm>
        </p:spPr>
        <p:txBody>
          <a:bodyPr>
            <a:noAutofit/>
          </a:bodyPr>
          <a:lstStyle/>
          <a:p>
            <a:pPr marL="274320" eaLnBrk="1" fontAlgn="auto" hangingPunct="1">
              <a:spcAft>
                <a:spcPts val="0"/>
              </a:spcAft>
              <a:buFont typeface="Wingdings" pitchFamily="2" charset="2"/>
              <a:buNone/>
              <a:defRPr/>
            </a:pPr>
            <a:r>
              <a:rPr lang="en-US" sz="2800" u="sng" dirty="0">
                <a:latin typeface="Calibri" panose="020F0502020204030204" pitchFamily="34" charset="0"/>
                <a:ea typeface="ＭＳ Ｐゴシック" pitchFamily="34" charset="-128"/>
                <a:cs typeface="Calibri" panose="020F0502020204030204" pitchFamily="34" charset="0"/>
              </a:rPr>
              <a:t>Simple Febrile</a:t>
            </a:r>
          </a:p>
          <a:p>
            <a:pPr marL="274320" eaLnBrk="1" fontAlgn="auto" hangingPunct="1">
              <a:spcAft>
                <a:spcPts val="0"/>
              </a:spcAft>
              <a:buFont typeface="Wingdings" pitchFamily="2" charset="2"/>
              <a:buChar char="§"/>
              <a:defRPr/>
            </a:pPr>
            <a:r>
              <a:rPr lang="en-US" sz="2800" dirty="0">
                <a:latin typeface="Calibri" panose="020F0502020204030204" pitchFamily="34" charset="0"/>
                <a:ea typeface="ＭＳ Ｐゴシック" pitchFamily="34" charset="-128"/>
                <a:cs typeface="Calibri" panose="020F0502020204030204" pitchFamily="34" charset="0"/>
              </a:rPr>
              <a:t>Includes </a:t>
            </a:r>
            <a:r>
              <a:rPr lang="en-US" sz="2800" u="sng" dirty="0">
                <a:latin typeface="Calibri" panose="020F0502020204030204" pitchFamily="34" charset="0"/>
                <a:ea typeface="ＭＳ Ｐゴシック" pitchFamily="34" charset="-128"/>
                <a:cs typeface="Calibri" panose="020F0502020204030204" pitchFamily="34" charset="0"/>
              </a:rPr>
              <a:t>all</a:t>
            </a:r>
            <a:r>
              <a:rPr lang="en-US" sz="2800" dirty="0">
                <a:latin typeface="Calibri" panose="020F0502020204030204" pitchFamily="34" charset="0"/>
                <a:ea typeface="ＭＳ Ｐゴシック" pitchFamily="34" charset="-128"/>
                <a:cs typeface="Calibri" panose="020F0502020204030204" pitchFamily="34" charset="0"/>
              </a:rPr>
              <a:t> of the following:</a:t>
            </a:r>
          </a:p>
          <a:p>
            <a:pPr marL="182880" indent="0" eaLnBrk="1" fontAlgn="auto" hangingPunct="1">
              <a:spcAft>
                <a:spcPts val="0"/>
              </a:spcAft>
              <a:buNone/>
              <a:defRPr/>
            </a:pPr>
            <a:endParaRPr lang="en-US" sz="2800" dirty="0">
              <a:latin typeface="Calibri" panose="020F0502020204030204" pitchFamily="34" charset="0"/>
              <a:ea typeface="ＭＳ Ｐゴシック" pitchFamily="34" charset="-128"/>
              <a:cs typeface="Calibri" panose="020F0502020204030204" pitchFamily="34" charset="0"/>
            </a:endParaRPr>
          </a:p>
          <a:p>
            <a:pPr marL="548958" lvl="1" eaLnBrk="1" fontAlgn="auto" hangingPunct="1">
              <a:spcAft>
                <a:spcPts val="0"/>
              </a:spcAft>
              <a:defRPr/>
            </a:pPr>
            <a:r>
              <a:rPr lang="en-US" sz="2800" dirty="0">
                <a:latin typeface="Calibri" panose="020F0502020204030204" pitchFamily="34" charset="0"/>
                <a:ea typeface="ＭＳ Ｐゴシック" pitchFamily="34" charset="-128"/>
                <a:cs typeface="Calibri" panose="020F0502020204030204" pitchFamily="34" charset="0"/>
              </a:rPr>
              <a:t>Seizure last </a:t>
            </a:r>
            <a:r>
              <a:rPr lang="en-US" sz="2800" b="1" dirty="0">
                <a:latin typeface="Calibri" panose="020F0502020204030204" pitchFamily="34" charset="0"/>
                <a:ea typeface="ＭＳ Ｐゴシック" pitchFamily="34" charset="-128"/>
                <a:cs typeface="Calibri" panose="020F0502020204030204" pitchFamily="34" charset="0"/>
              </a:rPr>
              <a:t>less</a:t>
            </a:r>
            <a:r>
              <a:rPr lang="en-US" sz="2800" dirty="0">
                <a:latin typeface="Calibri" panose="020F0502020204030204" pitchFamily="34" charset="0"/>
                <a:ea typeface="ＭＳ Ｐゴシック" pitchFamily="34" charset="-128"/>
                <a:cs typeface="Calibri" panose="020F0502020204030204" pitchFamily="34" charset="0"/>
              </a:rPr>
              <a:t> than 15 minutes.</a:t>
            </a:r>
          </a:p>
          <a:p>
            <a:pPr marL="548958" lvl="1" eaLnBrk="1" fontAlgn="auto" hangingPunct="1">
              <a:spcAft>
                <a:spcPts val="0"/>
              </a:spcAft>
              <a:defRPr/>
            </a:pPr>
            <a:endParaRPr lang="en-US" sz="2800" b="1" u="sng" dirty="0">
              <a:latin typeface="Calibri" panose="020F0502020204030204" pitchFamily="34" charset="0"/>
              <a:ea typeface="ＭＳ Ｐゴシック" pitchFamily="34" charset="-128"/>
              <a:cs typeface="Calibri" panose="020F0502020204030204" pitchFamily="34" charset="0"/>
            </a:endParaRPr>
          </a:p>
          <a:p>
            <a:pPr marL="548958" lvl="1" eaLnBrk="1" fontAlgn="auto" hangingPunct="1">
              <a:spcAft>
                <a:spcPts val="0"/>
              </a:spcAft>
              <a:defRPr/>
            </a:pPr>
            <a:r>
              <a:rPr lang="en-US" sz="2800" b="1" dirty="0">
                <a:latin typeface="Calibri" panose="020F0502020204030204" pitchFamily="34" charset="0"/>
                <a:ea typeface="ＭＳ Ｐゴシック" pitchFamily="34" charset="-128"/>
                <a:cs typeface="Calibri" panose="020F0502020204030204" pitchFamily="34" charset="0"/>
              </a:rPr>
              <a:t> </a:t>
            </a:r>
            <a:r>
              <a:rPr lang="en-US" sz="2800" dirty="0">
                <a:latin typeface="Calibri" panose="020F0502020204030204" pitchFamily="34" charset="0"/>
                <a:ea typeface="ＭＳ Ｐゴシック" pitchFamily="34" charset="-128"/>
                <a:cs typeface="Calibri" panose="020F0502020204030204" pitchFamily="34" charset="0"/>
              </a:rPr>
              <a:t>Generalized</a:t>
            </a:r>
            <a:r>
              <a:rPr lang="en-US" sz="2800" b="1" dirty="0">
                <a:latin typeface="Calibri" panose="020F0502020204030204" pitchFamily="34" charset="0"/>
                <a:ea typeface="ＭＳ Ｐゴシック" pitchFamily="34" charset="-128"/>
                <a:cs typeface="Calibri" panose="020F0502020204030204" pitchFamily="34" charset="0"/>
              </a:rPr>
              <a:t> </a:t>
            </a:r>
            <a:r>
              <a:rPr lang="en-US" sz="2800" dirty="0">
                <a:latin typeface="Calibri" panose="020F0502020204030204" pitchFamily="34" charset="0"/>
                <a:ea typeface="ＭＳ Ｐゴシック" pitchFamily="34" charset="-128"/>
                <a:cs typeface="Calibri" panose="020F0502020204030204" pitchFamily="34" charset="0"/>
              </a:rPr>
              <a:t>seizure.</a:t>
            </a:r>
          </a:p>
          <a:p>
            <a:pPr marL="366078" lvl="1" indent="0" eaLnBrk="1" fontAlgn="auto" hangingPunct="1">
              <a:spcAft>
                <a:spcPts val="0"/>
              </a:spcAft>
              <a:buNone/>
              <a:defRPr/>
            </a:pPr>
            <a:endParaRPr lang="en-US" sz="2800" dirty="0">
              <a:latin typeface="Calibri" panose="020F0502020204030204" pitchFamily="34" charset="0"/>
              <a:ea typeface="ＭＳ Ｐゴシック" pitchFamily="34" charset="-128"/>
              <a:cs typeface="Calibri" panose="020F0502020204030204" pitchFamily="34" charset="0"/>
            </a:endParaRPr>
          </a:p>
          <a:p>
            <a:pPr marL="548958" lvl="1" eaLnBrk="1" fontAlgn="auto" hangingPunct="1">
              <a:spcAft>
                <a:spcPts val="0"/>
              </a:spcAft>
              <a:defRPr/>
            </a:pPr>
            <a:r>
              <a:rPr lang="en-US" sz="2800" dirty="0">
                <a:latin typeface="Calibri" panose="020F0502020204030204" pitchFamily="34" charset="0"/>
                <a:ea typeface="ＭＳ Ｐゴシック" pitchFamily="34" charset="-128"/>
                <a:cs typeface="Calibri" panose="020F0502020204030204" pitchFamily="34" charset="0"/>
              </a:rPr>
              <a:t>Occurs once in a 24-hour period.</a:t>
            </a:r>
          </a:p>
          <a:p>
            <a:pPr marL="366078" lvl="1" indent="0" eaLnBrk="1" fontAlgn="auto" hangingPunct="1">
              <a:spcAft>
                <a:spcPts val="0"/>
              </a:spcAft>
              <a:buNone/>
              <a:defRPr/>
            </a:pPr>
            <a:endParaRPr lang="en-US" sz="2800" dirty="0">
              <a:latin typeface="Calibri" panose="020F0502020204030204" pitchFamily="34" charset="0"/>
              <a:ea typeface="ＭＳ Ｐゴシック" pitchFamily="34" charset="-128"/>
              <a:cs typeface="Calibri" panose="020F0502020204030204" pitchFamily="34" charset="0"/>
            </a:endParaRPr>
          </a:p>
          <a:p>
            <a:pPr marL="548958" lvl="1" eaLnBrk="1" fontAlgn="auto" hangingPunct="1">
              <a:spcAft>
                <a:spcPts val="0"/>
              </a:spcAft>
              <a:defRPr/>
            </a:pPr>
            <a:r>
              <a:rPr lang="en-GB" sz="2800" b="0" i="0" u="none" strike="noStrike" baseline="0" dirty="0">
                <a:latin typeface="Calibri" panose="020F0502020204030204" pitchFamily="34" charset="0"/>
                <a:cs typeface="Calibri" panose="020F0502020204030204" pitchFamily="34" charset="0"/>
              </a:rPr>
              <a:t>No previous neurologic problems.</a:t>
            </a:r>
            <a:endParaRPr lang="en-US" sz="2800" dirty="0">
              <a:latin typeface="Calibri" panose="020F0502020204030204" pitchFamily="34" charset="0"/>
              <a:ea typeface="ＭＳ Ｐゴシック" pitchFamily="34" charset="-128"/>
              <a:cs typeface="Calibri" panose="020F0502020204030204" pitchFamily="34" charset="0"/>
            </a:endParaRPr>
          </a:p>
          <a:p>
            <a:pPr marL="548958" lvl="1" eaLnBrk="1" fontAlgn="auto" hangingPunct="1">
              <a:spcAft>
                <a:spcPts val="0"/>
              </a:spcAft>
              <a:defRPr/>
            </a:pPr>
            <a:endParaRPr lang="en-US" sz="2800" dirty="0">
              <a:latin typeface="Calibri" panose="020F0502020204030204" pitchFamily="34" charset="0"/>
              <a:ea typeface="ＭＳ Ｐゴシック" pitchFamily="34" charset="-128"/>
              <a:cs typeface="Calibri" panose="020F0502020204030204" pitchFamily="34" charset="0"/>
            </a:endParaRPr>
          </a:p>
          <a:p>
            <a:r>
              <a:rPr lang="en-GB" sz="2800" b="0" i="0" u="none" strike="noStrike" baseline="0" dirty="0">
                <a:latin typeface="Calibri" panose="020F0502020204030204" pitchFamily="34" charset="0"/>
                <a:cs typeface="Calibri" panose="020F0502020204030204" pitchFamily="34" charset="0"/>
              </a:rPr>
              <a:t>      </a:t>
            </a:r>
            <a:endParaRPr lang="en-US" sz="2400" dirty="0">
              <a:latin typeface="Calibri" panose="020F0502020204030204" pitchFamily="34" charset="0"/>
              <a:ea typeface="ＭＳ Ｐゴシック" pitchFamily="34" charset="-128"/>
              <a:cs typeface="Calibri" panose="020F0502020204030204" pitchFamily="34" charset="0"/>
            </a:endParaRPr>
          </a:p>
          <a:p>
            <a:pPr marL="274320" eaLnBrk="1" fontAlgn="auto" hangingPunct="1">
              <a:spcAft>
                <a:spcPts val="0"/>
              </a:spcAft>
              <a:defRPr/>
            </a:pPr>
            <a:endParaRPr lang="en-US" sz="2400" dirty="0">
              <a:latin typeface="Calibri" panose="020F0502020204030204" pitchFamily="34" charset="0"/>
              <a:ea typeface="ＭＳ Ｐゴシック" pitchFamily="34" charset="-128"/>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DD0812FB-A719-4EC7-8883-D4DBF585301E}"/>
              </a:ext>
            </a:extLst>
          </p:cNvPr>
          <p:cNvSpPr>
            <a:spLocks noGrp="1"/>
          </p:cNvSpPr>
          <p:nvPr>
            <p:ph sz="half" idx="2"/>
          </p:nvPr>
        </p:nvSpPr>
        <p:spPr>
          <a:xfrm>
            <a:off x="6353175" y="1317813"/>
            <a:ext cx="4772025" cy="4534348"/>
          </a:xfrm>
        </p:spPr>
        <p:txBody>
          <a:bodyPr vert="horz" lIns="91440" tIns="45720" rIns="91440" bIns="45720" rtlCol="0">
            <a:noAutofit/>
          </a:bodyPr>
          <a:lstStyle/>
          <a:p>
            <a:pPr marL="274320">
              <a:buNone/>
            </a:pPr>
            <a:r>
              <a:rPr lang="en-US" altLang="en-US" sz="2400" u="sng" dirty="0">
                <a:latin typeface="Calibri" panose="020F0502020204030204" pitchFamily="34" charset="0"/>
                <a:ea typeface="ＭＳ Ｐゴシック" pitchFamily="34" charset="-128"/>
                <a:cs typeface="Calibri" panose="020F0502020204030204" pitchFamily="34" charset="0"/>
              </a:rPr>
              <a:t>Complex Febrile</a:t>
            </a:r>
          </a:p>
          <a:p>
            <a:pPr marL="274320">
              <a:buNone/>
            </a:pPr>
            <a:r>
              <a:rPr lang="en-US" altLang="en-US" sz="2400" u="sng" dirty="0">
                <a:latin typeface="Calibri" panose="020F0502020204030204" pitchFamily="34" charset="0"/>
                <a:ea typeface="ＭＳ Ｐゴシック" pitchFamily="34" charset="-128"/>
                <a:cs typeface="Calibri" panose="020F0502020204030204" pitchFamily="34" charset="0"/>
              </a:rPr>
              <a:t>One or more of the following</a:t>
            </a:r>
          </a:p>
          <a:p>
            <a:pPr marL="548958" lvl="1"/>
            <a:r>
              <a:rPr lang="en-US" altLang="en-US" sz="2400" dirty="0">
                <a:latin typeface="Calibri" panose="020F0502020204030204" pitchFamily="34" charset="0"/>
                <a:ea typeface="ＭＳ Ｐゴシック" pitchFamily="34" charset="-128"/>
                <a:cs typeface="Calibri" panose="020F0502020204030204" pitchFamily="34" charset="0"/>
              </a:rPr>
              <a:t>Prolonged (last more than 15 minutes)</a:t>
            </a:r>
          </a:p>
          <a:p>
            <a:pPr marL="548958" lvl="1"/>
            <a:r>
              <a:rPr lang="en-US" altLang="en-US" sz="2400" dirty="0">
                <a:latin typeface="Calibri" panose="020F0502020204030204" pitchFamily="34" charset="0"/>
                <a:ea typeface="ＭＳ Ｐゴシック" pitchFamily="34" charset="-128"/>
                <a:cs typeface="Calibri" panose="020F0502020204030204" pitchFamily="34" charset="0"/>
              </a:rPr>
              <a:t>Focal seizure</a:t>
            </a:r>
          </a:p>
          <a:p>
            <a:pPr marL="548958" lvl="1"/>
            <a:r>
              <a:rPr lang="en-US" altLang="en-US" sz="2400" dirty="0">
                <a:latin typeface="Calibri" panose="020F0502020204030204" pitchFamily="34" charset="0"/>
                <a:ea typeface="ＭＳ Ｐゴシック" pitchFamily="34" charset="-128"/>
                <a:cs typeface="Calibri" panose="020F0502020204030204" pitchFamily="34" charset="0"/>
              </a:rPr>
              <a:t>Occurs more than once in 24 hours.</a:t>
            </a:r>
          </a:p>
          <a:p>
            <a:pPr marL="548958" lvl="1"/>
            <a:r>
              <a:rPr lang="en-US" sz="2400" b="0" i="0" dirty="0">
                <a:solidFill>
                  <a:srgbClr val="232323"/>
                </a:solidFill>
                <a:effectLst/>
                <a:highlight>
                  <a:srgbClr val="FFFFFF"/>
                </a:highlight>
                <a:latin typeface="Noto Sans" panose="020B0502040504020204" pitchFamily="34" charset="0"/>
              </a:rPr>
              <a:t>Postictal paresis</a:t>
            </a:r>
            <a:endParaRPr lang="en-US" altLang="en-US" sz="2400" dirty="0">
              <a:latin typeface="Calibri" panose="020F0502020204030204" pitchFamily="34" charset="0"/>
              <a:ea typeface="ＭＳ Ｐゴシック" pitchFamily="34" charset="-128"/>
              <a:cs typeface="Calibri" panose="020F0502020204030204" pitchFamily="34" charset="0"/>
            </a:endParaRPr>
          </a:p>
          <a:p>
            <a:pPr marL="274320">
              <a:buNone/>
            </a:pPr>
            <a:r>
              <a:rPr lang="en-GB" sz="2400" u="sng" dirty="0">
                <a:latin typeface="Calibri" panose="020F0502020204030204" pitchFamily="34" charset="0"/>
                <a:ea typeface="ＭＳ Ｐゴシック" pitchFamily="34" charset="-128"/>
                <a:cs typeface="Calibri" panose="020F0502020204030204" pitchFamily="34" charset="0"/>
              </a:rPr>
              <a:t>Patient has known neurologic problems, </a:t>
            </a:r>
            <a:r>
              <a:rPr lang="en-GB" sz="2400" u="sng" dirty="0" err="1">
                <a:latin typeface="Calibri" panose="020F0502020204030204" pitchFamily="34" charset="0"/>
                <a:ea typeface="ＭＳ Ｐゴシック" pitchFamily="34" charset="-128"/>
                <a:cs typeface="Calibri" panose="020F0502020204030204" pitchFamily="34" charset="0"/>
              </a:rPr>
              <a:t>e.g</a:t>
            </a:r>
            <a:r>
              <a:rPr lang="en-GB" sz="2400" u="sng" dirty="0">
                <a:latin typeface="Calibri" panose="020F0502020204030204" pitchFamily="34" charset="0"/>
                <a:ea typeface="ＭＳ Ｐゴシック" pitchFamily="34" charset="-128"/>
                <a:cs typeface="Calibri" panose="020F0502020204030204" pitchFamily="34" charset="0"/>
              </a:rPr>
              <a:t> </a:t>
            </a:r>
            <a:r>
              <a:rPr lang="en-US" sz="2000" b="0" i="0" dirty="0">
                <a:solidFill>
                  <a:srgbClr val="232323"/>
                </a:solidFill>
                <a:effectLst/>
                <a:highlight>
                  <a:srgbClr val="FFFFFF"/>
                </a:highlight>
                <a:latin typeface="Noto Sans" panose="020B0502040504020204" pitchFamily="34" charset="0"/>
              </a:rPr>
              <a:t>developmental delay</a:t>
            </a:r>
            <a:endParaRPr lang="en-GB" sz="2400" u="sng" dirty="0">
              <a:latin typeface="Calibri" panose="020F0502020204030204" pitchFamily="34" charset="0"/>
              <a:ea typeface="ＭＳ Ｐゴシック" pitchFamily="34" charset="-128"/>
              <a:cs typeface="Calibri" panose="020F0502020204030204" pitchFamily="34" charset="0"/>
            </a:endParaRPr>
          </a:p>
          <a:p>
            <a:pPr marL="274320">
              <a:buNone/>
            </a:pPr>
            <a:endParaRPr lang="en-GB" sz="2000" u="sng" dirty="0">
              <a:latin typeface="Calibri" panose="020F0502020204030204" pitchFamily="34" charset="0"/>
              <a:ea typeface="ＭＳ Ｐゴシック" pitchFamily="34" charset="-128"/>
              <a:cs typeface="Calibri" panose="020F0502020204030204" pitchFamily="34" charset="0"/>
            </a:endParaRPr>
          </a:p>
        </p:txBody>
      </p:sp>
    </p:spTree>
    <p:extLst>
      <p:ext uri="{BB962C8B-B14F-4D97-AF65-F5344CB8AC3E}">
        <p14:creationId xmlns:p14="http://schemas.microsoft.com/office/powerpoint/2010/main" val="1853635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7F9939-A6FB-45C9-8B98-F79FA9908DCB}"/>
              </a:ext>
            </a:extLst>
          </p:cNvPr>
          <p:cNvSpPr>
            <a:spLocks noGrp="1"/>
          </p:cNvSpPr>
          <p:nvPr>
            <p:ph type="title"/>
          </p:nvPr>
        </p:nvSpPr>
        <p:spPr>
          <a:xfrm>
            <a:off x="1066800" y="322730"/>
            <a:ext cx="10058400" cy="887506"/>
          </a:xfrm>
        </p:spPr>
        <p:txBody>
          <a:bodyPr vert="horz" lIns="91440" tIns="45720" rIns="91440" bIns="45720" rtlCol="0" anchor="ctr">
            <a:normAutofit/>
          </a:bodyPr>
          <a:lstStyle/>
          <a:p>
            <a:pPr algn="ctr"/>
            <a:r>
              <a:rPr lang="en-GB" sz="2800" dirty="0">
                <a:latin typeface="Bangla MN" pitchFamily="2" charset="0"/>
                <a:cs typeface="Bangla MN" pitchFamily="2" charset="0"/>
              </a:rPr>
              <a:t>Risk factors for later epilepsy</a:t>
            </a:r>
            <a:br>
              <a:rPr lang="en-GB" sz="2800" dirty="0">
                <a:latin typeface="Bangla MN" pitchFamily="2" charset="0"/>
                <a:cs typeface="Bangla MN" pitchFamily="2" charset="0"/>
              </a:rPr>
            </a:br>
            <a:r>
              <a:rPr lang="en-US" altLang="en-US" sz="2800" dirty="0">
                <a:solidFill>
                  <a:schemeClr val="tx1"/>
                </a:solidFill>
                <a:latin typeface="Bangla MN" pitchFamily="2" charset="0"/>
                <a:cs typeface="Bangla MN" pitchFamily="2" charset="0"/>
              </a:rPr>
              <a:t> </a:t>
            </a:r>
            <a:endParaRPr lang="en-GB" sz="2800" dirty="0">
              <a:solidFill>
                <a:schemeClr val="tx1"/>
              </a:solidFill>
              <a:latin typeface="Bangla MN" pitchFamily="2" charset="0"/>
              <a:cs typeface="Bangla MN" pitchFamily="2" charset="0"/>
            </a:endParaRPr>
          </a:p>
        </p:txBody>
      </p:sp>
      <p:sp>
        <p:nvSpPr>
          <p:cNvPr id="6" name="Content Placeholder 5">
            <a:extLst>
              <a:ext uri="{FF2B5EF4-FFF2-40B4-BE49-F238E27FC236}">
                <a16:creationId xmlns:a16="http://schemas.microsoft.com/office/drawing/2014/main" id="{0D41CAF0-B589-4CCB-A789-8F8C5838ACF5}"/>
              </a:ext>
            </a:extLst>
          </p:cNvPr>
          <p:cNvSpPr>
            <a:spLocks noGrp="1"/>
          </p:cNvSpPr>
          <p:nvPr>
            <p:ph idx="1"/>
          </p:nvPr>
        </p:nvSpPr>
        <p:spPr>
          <a:xfrm>
            <a:off x="71718" y="977153"/>
            <a:ext cx="11644033" cy="5057887"/>
          </a:xfrm>
        </p:spPr>
        <p:txBody>
          <a:bodyPr vert="horz" lIns="91440" tIns="45720" rIns="91440" bIns="45720" rtlCol="0" anchor="ctr">
            <a:normAutofit/>
          </a:bodyPr>
          <a:lstStyle/>
          <a:p>
            <a:pPr>
              <a:buFont typeface="Arial" panose="020B0604020202020204" pitchFamily="34" charset="0"/>
              <a:buChar char="•"/>
            </a:pPr>
            <a:r>
              <a:rPr lang="en-GB" sz="3000" dirty="0">
                <a:latin typeface="Calibri" panose="020F0502020204030204" pitchFamily="34" charset="0"/>
                <a:cs typeface="Calibri" panose="020F0502020204030204" pitchFamily="34" charset="0"/>
              </a:rPr>
              <a:t> Complex febrile seizure</a:t>
            </a:r>
          </a:p>
          <a:p>
            <a:pPr>
              <a:buFont typeface="Arial" panose="020B0604020202020204" pitchFamily="34" charset="0"/>
              <a:buChar char="•"/>
            </a:pPr>
            <a:r>
              <a:rPr lang="en-GB" sz="3000" dirty="0">
                <a:latin typeface="Calibri" panose="020F0502020204030204" pitchFamily="34" charset="0"/>
                <a:cs typeface="Calibri" panose="020F0502020204030204" pitchFamily="34" charset="0"/>
              </a:rPr>
              <a:t> Family history of epilepsy</a:t>
            </a:r>
          </a:p>
          <a:p>
            <a:pPr>
              <a:buFont typeface="Arial" panose="020B0604020202020204" pitchFamily="34" charset="0"/>
              <a:buChar char="•"/>
            </a:pPr>
            <a:r>
              <a:rPr lang="en-GB" sz="3000" dirty="0">
                <a:latin typeface="Calibri" panose="020F0502020204030204" pitchFamily="34" charset="0"/>
                <a:cs typeface="Calibri" panose="020F0502020204030204" pitchFamily="34" charset="0"/>
              </a:rPr>
              <a:t> Neurodevelopmental abnormality (e.g., cerebral palsy, hydrocephalus)</a:t>
            </a:r>
          </a:p>
          <a:p>
            <a:endParaRPr lang="en-GB" sz="3000" dirty="0">
              <a:latin typeface="Calibri" panose="020F0502020204030204" pitchFamily="34" charset="0"/>
              <a:cs typeface="Calibri" panose="020F0502020204030204" pitchFamily="34" charset="0"/>
            </a:endParaRPr>
          </a:p>
          <a:p>
            <a:pPr>
              <a:buFont typeface="Wingdings" panose="05000000000000000000" pitchFamily="2" charset="2"/>
              <a:buChar char="v"/>
            </a:pPr>
            <a:r>
              <a:rPr lang="en-GB" sz="3000" dirty="0">
                <a:latin typeface="Calibri" panose="020F0502020204030204" pitchFamily="34" charset="0"/>
                <a:cs typeface="Calibri" panose="020F0502020204030204" pitchFamily="34" charset="0"/>
              </a:rPr>
              <a:t> Ethnicity, sex, family history of febrile seizures, age at first febrile seizure, and height of fever are not risk factors for the subsequent development of epilepsy</a:t>
            </a:r>
          </a:p>
          <a:p>
            <a:pPr>
              <a:buFont typeface="Wingdings" panose="05000000000000000000" pitchFamily="2" charset="2"/>
              <a:buChar char="v"/>
            </a:pPr>
            <a:r>
              <a:rPr lang="en-GB" sz="3000" dirty="0">
                <a:latin typeface="Calibri" panose="020F0502020204030204" pitchFamily="34" charset="0"/>
                <a:cs typeface="Calibri" panose="020F0502020204030204" pitchFamily="34" charset="0"/>
              </a:rPr>
              <a:t> 5-10% of children with complex febrile seizures subsequently developed an afebrile seizure disorder.(1-2%  in simple febrile seizures).</a:t>
            </a:r>
          </a:p>
          <a:p>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2650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34D6A-21B9-47B4-BF8E-5308B842FDD8}"/>
              </a:ext>
            </a:extLst>
          </p:cNvPr>
          <p:cNvSpPr>
            <a:spLocks noGrp="1"/>
          </p:cNvSpPr>
          <p:nvPr>
            <p:ph type="title"/>
          </p:nvPr>
        </p:nvSpPr>
        <p:spPr>
          <a:xfrm>
            <a:off x="1066800" y="188536"/>
            <a:ext cx="10058400" cy="454058"/>
          </a:xfrm>
        </p:spPr>
        <p:txBody>
          <a:bodyPr vert="horz" lIns="91440" tIns="45720" rIns="91440" bIns="45720" rtlCol="0" anchor="ctr">
            <a:normAutofit fontScale="90000"/>
          </a:bodyPr>
          <a:lstStyle/>
          <a:p>
            <a:r>
              <a:rPr lang="en-US" altLang="en-US" sz="2800" dirty="0">
                <a:latin typeface="Bangla MN" pitchFamily="2" charset="0"/>
                <a:cs typeface="Bangla MN" pitchFamily="2" charset="0"/>
              </a:rPr>
              <a:t>Febrile Seizure: ED Assessment</a:t>
            </a:r>
            <a:endParaRPr lang="en-GB" sz="2800" dirty="0">
              <a:latin typeface="Bangla MN" pitchFamily="2" charset="0"/>
              <a:cs typeface="Bangla MN" pitchFamily="2" charset="0"/>
            </a:endParaRPr>
          </a:p>
        </p:txBody>
      </p:sp>
      <p:sp>
        <p:nvSpPr>
          <p:cNvPr id="3" name="Content Placeholder 2">
            <a:extLst>
              <a:ext uri="{FF2B5EF4-FFF2-40B4-BE49-F238E27FC236}">
                <a16:creationId xmlns:a16="http://schemas.microsoft.com/office/drawing/2014/main" id="{102942BF-CFA9-46B9-B661-6975854143C9}"/>
              </a:ext>
            </a:extLst>
          </p:cNvPr>
          <p:cNvSpPr>
            <a:spLocks noGrp="1"/>
          </p:cNvSpPr>
          <p:nvPr>
            <p:ph idx="1"/>
          </p:nvPr>
        </p:nvSpPr>
        <p:spPr>
          <a:xfrm>
            <a:off x="0" y="744718"/>
            <a:ext cx="12012707" cy="5470688"/>
          </a:xfrm>
        </p:spPr>
        <p:txBody>
          <a:bodyPr vert="horz" lIns="91440" tIns="45720" rIns="91440" bIns="45720" rtlCol="0" anchor="ctr">
            <a:normAutofit fontScale="25000" lnSpcReduction="20000"/>
          </a:bodyPr>
          <a:lstStyle/>
          <a:p>
            <a:pPr>
              <a:buFont typeface="Wingdings" panose="05000000000000000000" pitchFamily="2" charset="2"/>
              <a:buChar char="v"/>
            </a:pPr>
            <a:r>
              <a:rPr lang="en-US" sz="8000" dirty="0">
                <a:cs typeface="Calibri" panose="020F0502020204030204" pitchFamily="34" charset="0"/>
              </a:rPr>
              <a:t> Baseline assessment</a:t>
            </a:r>
            <a:br>
              <a:rPr lang="en-US" sz="8000" dirty="0">
                <a:cs typeface="Calibri" panose="020F0502020204030204" pitchFamily="34" charset="0"/>
              </a:rPr>
            </a:br>
            <a:endParaRPr lang="en-US" sz="8000" dirty="0">
              <a:cs typeface="Calibri" panose="020F0502020204030204" pitchFamily="34" charset="0"/>
            </a:endParaRPr>
          </a:p>
          <a:p>
            <a:pPr lvl="1"/>
            <a:r>
              <a:rPr lang="en-US" sz="8000" dirty="0"/>
              <a:t>Vital signs (</a:t>
            </a:r>
            <a:r>
              <a:rPr lang="en-US" altLang="en-US" sz="8000" dirty="0">
                <a:cs typeface="Calibri" panose="020F0502020204030204" pitchFamily="34" charset="0"/>
              </a:rPr>
              <a:t>antipyretic if high temp</a:t>
            </a:r>
            <a:r>
              <a:rPr lang="en-US" sz="8000" dirty="0"/>
              <a:t>).</a:t>
            </a:r>
          </a:p>
          <a:p>
            <a:pPr lvl="1"/>
            <a:r>
              <a:rPr lang="en-US" sz="8000" dirty="0">
                <a:cs typeface="Calibri" panose="020F0502020204030204" pitchFamily="34" charset="0"/>
              </a:rPr>
              <a:t>Assess neurological status (</a:t>
            </a:r>
            <a:r>
              <a:rPr lang="en-US" sz="8000" dirty="0">
                <a:solidFill>
                  <a:schemeClr val="tx1"/>
                </a:solidFill>
                <a:cs typeface="Calibri" panose="020F0502020204030204" pitchFamily="34" charset="0"/>
                <a:hlinkClick r:id="rId2" action="ppaction://hlinksldjump">
                  <a:extLst>
                    <a:ext uri="{A12FA001-AC4F-418D-AE19-62706E023703}">
                      <ahyp:hlinkClr xmlns:ahyp="http://schemas.microsoft.com/office/drawing/2018/hyperlinkcolor" val="tx"/>
                    </a:ext>
                  </a:extLst>
                </a:hlinkClick>
              </a:rPr>
              <a:t>AVPU</a:t>
            </a:r>
            <a:r>
              <a:rPr lang="en-US" sz="8000" dirty="0">
                <a:solidFill>
                  <a:schemeClr val="tx1"/>
                </a:solidFill>
                <a:cs typeface="Calibri" panose="020F0502020204030204" pitchFamily="34" charset="0"/>
              </a:rPr>
              <a:t>).</a:t>
            </a:r>
            <a:br>
              <a:rPr lang="en-US" sz="8000" dirty="0"/>
            </a:br>
            <a:endParaRPr lang="en-US" sz="8000" dirty="0"/>
          </a:p>
          <a:p>
            <a:pPr lvl="1"/>
            <a:r>
              <a:rPr lang="en-US" sz="8000" dirty="0"/>
              <a:t>Assess the A, B, C, D</a:t>
            </a:r>
            <a:r>
              <a:rPr lang="en-US" altLang="ja-JP" sz="8000" dirty="0"/>
              <a:t>s</a:t>
            </a:r>
            <a:br>
              <a:rPr lang="en-US" altLang="ja-JP" sz="8000" dirty="0"/>
            </a:br>
            <a:endParaRPr lang="en-US" altLang="ja-JP" sz="8000" dirty="0"/>
          </a:p>
          <a:p>
            <a:pPr lvl="1"/>
            <a:r>
              <a:rPr lang="en-US" sz="8000" dirty="0">
                <a:solidFill>
                  <a:schemeClr val="tx1"/>
                </a:solidFill>
              </a:rPr>
              <a:t>Continue documenting </a:t>
            </a:r>
            <a:br>
              <a:rPr lang="en-US" sz="8000" dirty="0">
                <a:solidFill>
                  <a:schemeClr val="tx1"/>
                </a:solidFill>
              </a:rPr>
            </a:br>
            <a:r>
              <a:rPr lang="en-US" sz="8000" dirty="0">
                <a:solidFill>
                  <a:schemeClr val="tx1"/>
                </a:solidFill>
              </a:rPr>
              <a:t>seizure and providing aspiration precautions.</a:t>
            </a:r>
          </a:p>
          <a:p>
            <a:pPr lvl="1"/>
            <a:endParaRPr lang="en-US" sz="8000" dirty="0">
              <a:solidFill>
                <a:schemeClr val="tx1"/>
              </a:solidFill>
            </a:endParaRPr>
          </a:p>
          <a:p>
            <a:pPr lvl="1">
              <a:buFont typeface="Arial" panose="020B0604020202020204" pitchFamily="34" charset="0"/>
              <a:buChar char="•"/>
            </a:pPr>
            <a:r>
              <a:rPr lang="en-US" sz="8000" b="0" i="0" dirty="0">
                <a:solidFill>
                  <a:schemeClr val="tx1"/>
                </a:solidFill>
                <a:effectLst/>
                <a:highlight>
                  <a:srgbClr val="FFFFFF"/>
                </a:highlight>
              </a:rPr>
              <a:t>Febrile seizures that continue for more than five minutes should be treated. Intravenous benzodiazepines  or </a:t>
            </a:r>
            <a:r>
              <a:rPr lang="en-US" sz="8000" b="0" i="0" strike="noStrike" dirty="0">
                <a:solidFill>
                  <a:schemeClr val="tx1"/>
                </a:solidFill>
                <a:effectLst/>
                <a:highlight>
                  <a:srgbClr val="FFFFFF"/>
                </a:highlight>
                <a:hlinkClick r:id="rId3">
                  <a:extLst>
                    <a:ext uri="{A12FA001-AC4F-418D-AE19-62706E023703}">
                      <ahyp:hlinkClr xmlns:ahyp="http://schemas.microsoft.com/office/drawing/2018/hyperlinkcolor" val="tx"/>
                    </a:ext>
                  </a:extLst>
                </a:hlinkClick>
              </a:rPr>
              <a:t>lorazepam</a:t>
            </a:r>
            <a:r>
              <a:rPr lang="en-US" sz="8000" b="0" i="0" dirty="0">
                <a:solidFill>
                  <a:schemeClr val="tx1"/>
                </a:solidFill>
                <a:effectLst/>
                <a:highlight>
                  <a:srgbClr val="FFFFFF"/>
                </a:highlight>
              </a:rPr>
              <a:t>  are effective in aborting seizure in many cases.</a:t>
            </a:r>
          </a:p>
          <a:p>
            <a:pPr lvl="1">
              <a:buFont typeface="Arial" panose="020B0604020202020204" pitchFamily="34" charset="0"/>
              <a:buChar char="•"/>
            </a:pPr>
            <a:r>
              <a:rPr lang="en-US" sz="8000" b="0" i="0" dirty="0">
                <a:solidFill>
                  <a:schemeClr val="tx1"/>
                </a:solidFill>
                <a:effectLst/>
                <a:highlight>
                  <a:srgbClr val="FFFFFF"/>
                </a:highlight>
              </a:rPr>
              <a:t>buccal </a:t>
            </a:r>
            <a:r>
              <a:rPr lang="en-US" sz="8000" b="0" i="0" strike="noStrike" dirty="0">
                <a:solidFill>
                  <a:schemeClr val="tx1"/>
                </a:solidFill>
                <a:effectLst/>
                <a:highlight>
                  <a:srgbClr val="FFFFFF"/>
                </a:highlight>
                <a:hlinkClick r:id="rId4">
                  <a:extLst>
                    <a:ext uri="{A12FA001-AC4F-418D-AE19-62706E023703}">
                      <ahyp:hlinkClr xmlns:ahyp="http://schemas.microsoft.com/office/drawing/2018/hyperlinkcolor" val="tx"/>
                    </a:ext>
                  </a:extLst>
                </a:hlinkClick>
              </a:rPr>
              <a:t>midazolam</a:t>
            </a:r>
            <a:r>
              <a:rPr lang="en-US" sz="8000" b="0" i="0" dirty="0">
                <a:solidFill>
                  <a:schemeClr val="tx1"/>
                </a:solidFill>
                <a:effectLst/>
                <a:highlight>
                  <a:srgbClr val="FFFFFF"/>
                </a:highlight>
              </a:rPr>
              <a:t> is an effective alternative. Intranasal </a:t>
            </a:r>
            <a:r>
              <a:rPr lang="en-US" sz="8000" b="0" i="0" strike="noStrike" dirty="0">
                <a:solidFill>
                  <a:schemeClr val="tx1"/>
                </a:solidFill>
                <a:effectLst/>
                <a:highlight>
                  <a:srgbClr val="FFFFFF"/>
                </a:highlight>
                <a:hlinkClick r:id="rId3">
                  <a:extLst>
                    <a:ext uri="{A12FA001-AC4F-418D-AE19-62706E023703}">
                      <ahyp:hlinkClr xmlns:ahyp="http://schemas.microsoft.com/office/drawing/2018/hyperlinkcolor" val="tx"/>
                    </a:ext>
                  </a:extLst>
                </a:hlinkClick>
              </a:rPr>
              <a:t>lorazepam</a:t>
            </a:r>
            <a:r>
              <a:rPr lang="en-US" sz="8000" b="0" i="0" dirty="0">
                <a:solidFill>
                  <a:schemeClr val="tx1"/>
                </a:solidFill>
                <a:effectLst/>
                <a:highlight>
                  <a:srgbClr val="FFFFFF"/>
                </a:highlight>
              </a:rPr>
              <a:t> is also an option.</a:t>
            </a:r>
          </a:p>
          <a:p>
            <a:pPr lvl="1">
              <a:buFont typeface="Arial" panose="020B0604020202020204" pitchFamily="34" charset="0"/>
              <a:buChar char="•"/>
            </a:pPr>
            <a:r>
              <a:rPr lang="en-US" sz="8000" b="0" i="0" dirty="0">
                <a:solidFill>
                  <a:schemeClr val="tx1"/>
                </a:solidFill>
                <a:effectLst/>
                <a:highlight>
                  <a:srgbClr val="FFFFFF"/>
                </a:highlight>
              </a:rPr>
              <a:t>The child's respiratory and circulatory status should be monitored carefully</a:t>
            </a:r>
            <a:r>
              <a:rPr lang="en-US" sz="8000" dirty="0">
                <a:solidFill>
                  <a:schemeClr val="tx1"/>
                </a:solidFill>
                <a:highlight>
                  <a:srgbClr val="FFFFFF"/>
                </a:highlight>
              </a:rPr>
              <a:t>.(</a:t>
            </a:r>
            <a:r>
              <a:rPr lang="en-US" sz="8000" b="0" i="0" dirty="0">
                <a:solidFill>
                  <a:srgbClr val="232323"/>
                </a:solidFill>
                <a:effectLst/>
                <a:highlight>
                  <a:srgbClr val="FFFFFF"/>
                </a:highlight>
                <a:latin typeface="Noto Sans" panose="020B0502040504020204" pitchFamily="34" charset="0"/>
              </a:rPr>
              <a:t> respiratory depression).</a:t>
            </a:r>
            <a:endParaRPr lang="en-US" sz="8000" b="0" i="0" dirty="0">
              <a:solidFill>
                <a:schemeClr val="tx1"/>
              </a:solidFill>
              <a:effectLst/>
              <a:highlight>
                <a:srgbClr val="FFFFFF"/>
              </a:highlight>
            </a:endParaRPr>
          </a:p>
          <a:p>
            <a:pPr marL="201168" lvl="1" indent="0">
              <a:buNone/>
            </a:pPr>
            <a:endParaRPr lang="en-US" sz="8000" dirty="0">
              <a:solidFill>
                <a:schemeClr val="tx1"/>
              </a:solidFill>
            </a:endParaRPr>
          </a:p>
          <a:p>
            <a:pPr>
              <a:buFont typeface="Wingdings" panose="05000000000000000000" pitchFamily="2" charset="2"/>
              <a:buChar char="v"/>
            </a:pPr>
            <a:r>
              <a:rPr lang="en-US" sz="8000" dirty="0">
                <a:cs typeface="Calibri" panose="020F0502020204030204" pitchFamily="34" charset="0"/>
              </a:rPr>
              <a:t> Physical exam</a:t>
            </a:r>
          </a:p>
          <a:p>
            <a:pPr lvl="1"/>
            <a:r>
              <a:rPr lang="en-US" sz="8000" dirty="0"/>
              <a:t>Check blood glucose</a:t>
            </a:r>
          </a:p>
          <a:p>
            <a:pPr lvl="1"/>
            <a:r>
              <a:rPr lang="en-US" sz="8000" dirty="0"/>
              <a:t>If blood glucose &lt; 60 mg/dL, treat as appropriate</a:t>
            </a:r>
          </a:p>
          <a:p>
            <a:pPr marL="201168" lvl="1" indent="0">
              <a:buNone/>
            </a:pPr>
            <a:r>
              <a:rPr lang="en-US" sz="5100" dirty="0">
                <a:solidFill>
                  <a:schemeClr val="tx1"/>
                </a:solidFill>
              </a:rPr>
              <a:t> </a:t>
            </a:r>
          </a:p>
          <a:p>
            <a:pPr marL="274320" lvl="1" indent="0">
              <a:buNone/>
            </a:pPr>
            <a:r>
              <a:rPr lang="en-US" sz="5100" dirty="0"/>
              <a:t>	</a:t>
            </a:r>
          </a:p>
          <a:p>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9635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F3491-AE6C-4759-AA44-828F44F2628C}"/>
              </a:ext>
            </a:extLst>
          </p:cNvPr>
          <p:cNvSpPr>
            <a:spLocks noGrp="1"/>
          </p:cNvSpPr>
          <p:nvPr>
            <p:ph type="title"/>
          </p:nvPr>
        </p:nvSpPr>
        <p:spPr>
          <a:xfrm>
            <a:off x="1066800" y="263952"/>
            <a:ext cx="10058400" cy="641021"/>
          </a:xfrm>
        </p:spPr>
        <p:txBody>
          <a:bodyPr vert="horz" lIns="91440" tIns="45720" rIns="91440" bIns="45720" rtlCol="0" anchor="ctr">
            <a:normAutofit/>
          </a:bodyPr>
          <a:lstStyle/>
          <a:p>
            <a:r>
              <a:rPr lang="en-US" altLang="en-US" sz="2800" dirty="0">
                <a:latin typeface="Bangla MN" pitchFamily="2" charset="0"/>
                <a:cs typeface="Bangla MN" pitchFamily="2" charset="0"/>
              </a:rPr>
              <a:t>Febrile Seizure: ED Assessment (cont.)</a:t>
            </a:r>
            <a:endParaRPr lang="en-GB" sz="2800" dirty="0">
              <a:latin typeface="Bangla MN" pitchFamily="2" charset="0"/>
              <a:cs typeface="Bangla MN" pitchFamily="2" charset="0"/>
            </a:endParaRPr>
          </a:p>
        </p:txBody>
      </p:sp>
      <p:sp>
        <p:nvSpPr>
          <p:cNvPr id="3" name="Content Placeholder 2">
            <a:extLst>
              <a:ext uri="{FF2B5EF4-FFF2-40B4-BE49-F238E27FC236}">
                <a16:creationId xmlns:a16="http://schemas.microsoft.com/office/drawing/2014/main" id="{8A0EB382-9C84-4D11-9C06-386E49AF2A51}"/>
              </a:ext>
            </a:extLst>
          </p:cNvPr>
          <p:cNvSpPr>
            <a:spLocks noGrp="1"/>
          </p:cNvSpPr>
          <p:nvPr>
            <p:ph idx="1"/>
          </p:nvPr>
        </p:nvSpPr>
        <p:spPr>
          <a:xfrm>
            <a:off x="339365" y="763571"/>
            <a:ext cx="11243035" cy="5271469"/>
          </a:xfrm>
        </p:spPr>
        <p:txBody>
          <a:bodyPr vert="horz" lIns="91440" tIns="45720" rIns="91440" bIns="45720" rtlCol="0" anchor="ctr">
            <a:normAutofit fontScale="77500" lnSpcReduction="20000"/>
          </a:bodyPr>
          <a:lstStyle/>
          <a:p>
            <a:pPr marL="0" indent="0">
              <a:buNone/>
            </a:pPr>
            <a:endParaRPr lang="en-US" sz="2600" dirty="0">
              <a:cs typeface="Calibri" panose="020F0502020204030204" pitchFamily="34" charset="0"/>
            </a:endParaRPr>
          </a:p>
          <a:p>
            <a:pPr marL="0" indent="0">
              <a:buNone/>
            </a:pPr>
            <a:r>
              <a:rPr lang="en-US" sz="2600" dirty="0">
                <a:cs typeface="Calibri" panose="020F0502020204030204" pitchFamily="34" charset="0"/>
              </a:rPr>
              <a:t>Full History</a:t>
            </a:r>
          </a:p>
          <a:p>
            <a:pPr lvl="1"/>
            <a:r>
              <a:rPr lang="en-US" sz="2600" dirty="0"/>
              <a:t>Obtain seizure history from a dependable witness:</a:t>
            </a:r>
          </a:p>
          <a:p>
            <a:pPr marL="201168" lvl="1" indent="0">
              <a:buNone/>
            </a:pPr>
            <a:endParaRPr lang="en-US" sz="2600" dirty="0"/>
          </a:p>
          <a:p>
            <a:pPr lvl="2"/>
            <a:r>
              <a:rPr lang="en-US" sz="2600" dirty="0"/>
              <a:t>When did the seizure occur?</a:t>
            </a:r>
          </a:p>
          <a:p>
            <a:pPr lvl="2"/>
            <a:r>
              <a:rPr lang="en-US" sz="2600" dirty="0"/>
              <a:t>How long was the seizure and what did it look like?</a:t>
            </a:r>
          </a:p>
          <a:p>
            <a:pPr lvl="2"/>
            <a:r>
              <a:rPr lang="en-US" sz="2600" dirty="0"/>
              <a:t>How was the child acting immediately before the seizure?</a:t>
            </a:r>
          </a:p>
          <a:p>
            <a:pPr lvl="2"/>
            <a:r>
              <a:rPr lang="en-US" sz="2600" dirty="0"/>
              <a:t>History of previous seizures (child and family)?</a:t>
            </a:r>
          </a:p>
          <a:p>
            <a:pPr lvl="2"/>
            <a:r>
              <a:rPr lang="en-US" sz="2600" dirty="0"/>
              <a:t>History of developmental delay/recent loss of milestones?</a:t>
            </a:r>
          </a:p>
          <a:p>
            <a:pPr lvl="2"/>
            <a:r>
              <a:rPr lang="en-US" sz="2600" dirty="0"/>
              <a:t>Does the child have a current illness/fever/</a:t>
            </a:r>
            <a:r>
              <a:rPr lang="en-US" sz="2600" dirty="0">
                <a:solidFill>
                  <a:srgbClr val="000000"/>
                </a:solidFill>
                <a:effectLst/>
                <a:ea typeface="Rockwell" panose="02060603020205020403" pitchFamily="18" charset="0"/>
                <a:cs typeface="Rockwell" panose="02060603020205020403" pitchFamily="18" charset="0"/>
              </a:rPr>
              <a:t> day care attendance</a:t>
            </a:r>
            <a:r>
              <a:rPr lang="en-US" sz="2600" dirty="0"/>
              <a:t>?</a:t>
            </a:r>
          </a:p>
          <a:p>
            <a:pPr lvl="2"/>
            <a:r>
              <a:rPr lang="en-US" sz="2600" dirty="0"/>
              <a:t>Any indications of trauma or abuse?</a:t>
            </a:r>
          </a:p>
          <a:p>
            <a:pPr lvl="2"/>
            <a:r>
              <a:rPr lang="en-US" sz="2600" dirty="0"/>
              <a:t>Length of postictal state?</a:t>
            </a:r>
          </a:p>
          <a:p>
            <a:pPr lvl="2"/>
            <a:r>
              <a:rPr lang="en-US" sz="2600" dirty="0"/>
              <a:t>Immunization history?</a:t>
            </a:r>
          </a:p>
          <a:p>
            <a:pPr lvl="2"/>
            <a:r>
              <a:rPr lang="en-US" sz="2600" dirty="0">
                <a:solidFill>
                  <a:srgbClr val="000000"/>
                </a:solidFill>
                <a:effectLst/>
                <a:ea typeface="Rockwell" panose="02060603020205020403" pitchFamily="18" charset="0"/>
                <a:cs typeface="Rockwell" panose="02060603020205020403" pitchFamily="18" charset="0"/>
              </a:rPr>
              <a:t>Presence of chronic illness?</a:t>
            </a:r>
            <a:br>
              <a:rPr lang="en-US" sz="2600" dirty="0"/>
            </a:br>
            <a:endParaRPr lang="en-US" sz="2600" dirty="0"/>
          </a:p>
          <a:p>
            <a:pPr lvl="1"/>
            <a:r>
              <a:rPr lang="en-US" sz="2600" dirty="0"/>
              <a:t>List current medications </a:t>
            </a:r>
          </a:p>
          <a:p>
            <a:pPr lvl="2"/>
            <a:r>
              <a:rPr lang="en-US" sz="2600" dirty="0"/>
              <a:t>Include any antipyretics given (time and dose)/</a:t>
            </a:r>
            <a:r>
              <a:rPr lang="en-US" sz="2600" dirty="0">
                <a:solidFill>
                  <a:srgbClr val="000000"/>
                </a:solidFill>
                <a:effectLst/>
                <a:ea typeface="Rockwell" panose="02060603020205020403" pitchFamily="18" charset="0"/>
                <a:cs typeface="Rockwell" panose="02060603020205020403" pitchFamily="18" charset="0"/>
              </a:rPr>
              <a:t> recent antibiotic therapy.</a:t>
            </a:r>
            <a:br>
              <a:rPr lang="en-US" sz="2600" dirty="0"/>
            </a:br>
            <a:endParaRPr lang="en-US" sz="2600" dirty="0"/>
          </a:p>
          <a:p>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6580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AF777-80F8-454C-AE0F-41A5B0666483}"/>
              </a:ext>
            </a:extLst>
          </p:cNvPr>
          <p:cNvSpPr>
            <a:spLocks noGrp="1"/>
          </p:cNvSpPr>
          <p:nvPr>
            <p:ph type="title"/>
          </p:nvPr>
        </p:nvSpPr>
        <p:spPr/>
        <p:txBody>
          <a:bodyPr vert="horz" lIns="91440" tIns="45720" rIns="91440" bIns="45720" rtlCol="0" anchor="ctr">
            <a:normAutofit/>
          </a:bodyPr>
          <a:lstStyle/>
          <a:p>
            <a:r>
              <a:rPr lang="en-US" altLang="en-US" sz="2800" dirty="0">
                <a:latin typeface="Bangla MN" pitchFamily="2" charset="0"/>
                <a:cs typeface="Bangla MN" pitchFamily="2" charset="0"/>
              </a:rPr>
              <a:t>Simple Febrile Seizure: ED Ongoing Management</a:t>
            </a:r>
            <a:endParaRPr lang="en-GB" sz="2800" dirty="0">
              <a:latin typeface="Bangla MN" pitchFamily="2" charset="0"/>
              <a:cs typeface="Bangla MN" pitchFamily="2" charset="0"/>
            </a:endParaRPr>
          </a:p>
        </p:txBody>
      </p:sp>
      <p:sp>
        <p:nvSpPr>
          <p:cNvPr id="3" name="Content Placeholder 2">
            <a:extLst>
              <a:ext uri="{FF2B5EF4-FFF2-40B4-BE49-F238E27FC236}">
                <a16:creationId xmlns:a16="http://schemas.microsoft.com/office/drawing/2014/main" id="{83C9DD8A-F037-4540-97A7-3453A064F651}"/>
              </a:ext>
            </a:extLst>
          </p:cNvPr>
          <p:cNvSpPr>
            <a:spLocks noGrp="1"/>
          </p:cNvSpPr>
          <p:nvPr>
            <p:ph idx="1"/>
          </p:nvPr>
        </p:nvSpPr>
        <p:spPr>
          <a:xfrm>
            <a:off x="0" y="1845734"/>
            <a:ext cx="11981468" cy="4023360"/>
          </a:xfrm>
        </p:spPr>
        <p:txBody>
          <a:bodyPr vert="horz" lIns="91440" tIns="45720" rIns="91440" bIns="45720" rtlCol="0" anchor="ctr">
            <a:normAutofit/>
          </a:bodyPr>
          <a:lstStyle/>
          <a:p>
            <a:pPr>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 Reassess temp and consider giving antipyretic if not previously administered.</a:t>
            </a:r>
          </a:p>
          <a:p>
            <a:pPr marL="0" indent="0">
              <a:buNone/>
            </a:pPr>
            <a:br>
              <a:rPr lang="en-US" altLang="en-US" sz="2800" dirty="0">
                <a:latin typeface="Calibri" panose="020F0502020204030204" pitchFamily="34" charset="0"/>
                <a:cs typeface="Calibri" panose="020F0502020204030204" pitchFamily="34" charset="0"/>
              </a:rPr>
            </a:br>
            <a:endParaRPr lang="en-US" altLang="en-US" sz="28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 As source of fever is identified, treat appropriately.</a:t>
            </a:r>
          </a:p>
          <a:p>
            <a:pPr marL="0" indent="0">
              <a:buNone/>
            </a:pPr>
            <a:endParaRPr lang="en-US" altLang="en-US" sz="28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If still having a seizure, follow </a:t>
            </a:r>
            <a:r>
              <a:rPr lang="en-US" altLang="en-US" sz="2800" dirty="0">
                <a:solidFill>
                  <a:schemeClr val="tx1"/>
                </a:solidFill>
                <a:latin typeface="Calibri" panose="020F0502020204030204" pitchFamily="34" charset="0"/>
                <a:cs typeface="Calibri" panose="020F0502020204030204" pitchFamily="34" charset="0"/>
                <a:hlinkClick r:id="rId2" action="ppaction://hlinksldjump">
                  <a:extLst>
                    <a:ext uri="{A12FA001-AC4F-418D-AE19-62706E023703}">
                      <ahyp:hlinkClr xmlns:ahyp="http://schemas.microsoft.com/office/drawing/2018/hyperlinkcolor" val="tx"/>
                    </a:ext>
                  </a:extLst>
                </a:hlinkClick>
              </a:rPr>
              <a:t>Status Epilepticus</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a:latin typeface="Calibri" panose="020F0502020204030204" pitchFamily="34" charset="0"/>
                <a:cs typeface="Calibri" panose="020F0502020204030204" pitchFamily="34" charset="0"/>
              </a:rPr>
              <a:t>protocol.(</a:t>
            </a:r>
            <a:r>
              <a:rPr lang="en-US" sz="2400" b="0" i="0" dirty="0">
                <a:solidFill>
                  <a:srgbClr val="232323"/>
                </a:solidFill>
                <a:effectLst/>
                <a:highlight>
                  <a:srgbClr val="FFFFFF"/>
                </a:highlight>
                <a:latin typeface="Noto Sans" panose="020B0502040504020204" pitchFamily="34" charset="0"/>
              </a:rPr>
              <a:t> Phenytoin) </a:t>
            </a:r>
            <a:endParaRPr lang="en-US" altLang="en-US" sz="2800" dirty="0">
              <a:latin typeface="Calibri" panose="020F0502020204030204" pitchFamily="34" charset="0"/>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27340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32C49-5152-4E95-8D8F-3C01D681F790}"/>
              </a:ext>
            </a:extLst>
          </p:cNvPr>
          <p:cNvSpPr>
            <a:spLocks noGrp="1"/>
          </p:cNvSpPr>
          <p:nvPr>
            <p:ph type="title"/>
          </p:nvPr>
        </p:nvSpPr>
        <p:spPr>
          <a:xfrm>
            <a:off x="1066800" y="141402"/>
            <a:ext cx="10058400" cy="980388"/>
          </a:xfrm>
        </p:spPr>
        <p:txBody>
          <a:bodyPr vert="horz" lIns="91440" tIns="45720" rIns="91440" bIns="45720" rtlCol="0" anchor="ctr">
            <a:normAutofit/>
          </a:bodyPr>
          <a:lstStyle/>
          <a:p>
            <a:r>
              <a:rPr lang="en-US" altLang="en-US" sz="2800" dirty="0">
                <a:latin typeface="Bangla MN" pitchFamily="2" charset="0"/>
                <a:cs typeface="Bangla MN" pitchFamily="2" charset="0"/>
              </a:rPr>
              <a:t>Febrile Seizure: ED Management</a:t>
            </a:r>
            <a:endParaRPr lang="en-GB" sz="2800" dirty="0">
              <a:latin typeface="Bangla MN" pitchFamily="2" charset="0"/>
              <a:cs typeface="Bangla MN" pitchFamily="2" charset="0"/>
            </a:endParaRPr>
          </a:p>
        </p:txBody>
      </p:sp>
      <p:sp>
        <p:nvSpPr>
          <p:cNvPr id="3" name="Content Placeholder 2">
            <a:extLst>
              <a:ext uri="{FF2B5EF4-FFF2-40B4-BE49-F238E27FC236}">
                <a16:creationId xmlns:a16="http://schemas.microsoft.com/office/drawing/2014/main" id="{06B815B2-B550-48A0-80B9-D37596F35061}"/>
              </a:ext>
            </a:extLst>
          </p:cNvPr>
          <p:cNvSpPr>
            <a:spLocks noGrp="1"/>
          </p:cNvSpPr>
          <p:nvPr>
            <p:ph idx="1"/>
          </p:nvPr>
        </p:nvSpPr>
        <p:spPr>
          <a:xfrm>
            <a:off x="254524" y="754144"/>
            <a:ext cx="11394551" cy="5280896"/>
          </a:xfrm>
        </p:spPr>
        <p:txBody>
          <a:bodyPr vert="horz" lIns="91440" tIns="45720" rIns="91440" bIns="45720" rtlCol="0" anchor="ctr">
            <a:normAutofit fontScale="92500" lnSpcReduction="10000"/>
          </a:bodyPr>
          <a:lstStyle/>
          <a:p>
            <a:pPr marL="0" indent="0">
              <a:buNone/>
            </a:pPr>
            <a:endParaRPr lang="en-US" altLang="en-US" sz="2400" dirty="0">
              <a:latin typeface="Calibri" panose="020F0502020204030204" pitchFamily="34" charset="0"/>
              <a:cs typeface="Calibri" panose="020F0502020204030204" pitchFamily="34" charset="0"/>
            </a:endParaRPr>
          </a:p>
          <a:p>
            <a:pPr>
              <a:buFont typeface="Wingdings" panose="05000000000000000000" pitchFamily="2" charset="2"/>
              <a:buChar char="v"/>
            </a:pPr>
            <a:r>
              <a:rPr lang="en-US" altLang="en-US" sz="2400" dirty="0">
                <a:latin typeface="Calibri" panose="020F0502020204030204" pitchFamily="34" charset="0"/>
                <a:cs typeface="Calibri" panose="020F0502020204030204" pitchFamily="34" charset="0"/>
              </a:rPr>
              <a:t>Complete physical exam – to identify the source of fever</a:t>
            </a:r>
            <a:br>
              <a:rPr lang="en-US" altLang="en-US" sz="2400" dirty="0">
                <a:latin typeface="Calibri" panose="020F0502020204030204" pitchFamily="34" charset="0"/>
                <a:cs typeface="Calibri" panose="020F0502020204030204" pitchFamily="34" charset="0"/>
              </a:rPr>
            </a:br>
            <a:endParaRPr lang="en-US" altLang="en-US" sz="2400" dirty="0">
              <a:latin typeface="Calibri" panose="020F0502020204030204" pitchFamily="34" charset="0"/>
              <a:cs typeface="Calibri" panose="020F0502020204030204" pitchFamily="34" charset="0"/>
            </a:endParaRPr>
          </a:p>
          <a:p>
            <a:pPr>
              <a:buFont typeface="Wingdings" panose="05000000000000000000" pitchFamily="2" charset="2"/>
              <a:buChar char="v"/>
            </a:pPr>
            <a:r>
              <a:rPr lang="en-US" altLang="en-US" sz="2400" dirty="0">
                <a:latin typeface="Calibri" panose="020F0502020204030204" pitchFamily="34" charset="0"/>
                <a:cs typeface="Calibri" panose="020F0502020204030204" pitchFamily="34" charset="0"/>
              </a:rPr>
              <a:t>Lab testing – direct toward identifying the source of fever (As source of fever is identified, </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treat appropriately).</a:t>
            </a:r>
          </a:p>
          <a:p>
            <a:pPr marL="0" indent="0">
              <a:buNone/>
            </a:pPr>
            <a:endParaRPr lang="en-US" altLang="en-US" sz="2400" dirty="0">
              <a:latin typeface="Calibri" panose="020F0502020204030204" pitchFamily="34" charset="0"/>
              <a:cs typeface="Calibri" panose="020F0502020204030204" pitchFamily="34" charset="0"/>
            </a:endParaRPr>
          </a:p>
          <a:p>
            <a:pPr marL="274320" lvl="1" indent="0">
              <a:buNone/>
            </a:pPr>
            <a:endParaRPr lang="en-US" altLang="en-US" sz="2400" dirty="0"/>
          </a:p>
          <a:p>
            <a:pPr lvl="1"/>
            <a:r>
              <a:rPr lang="en-GB" sz="2400" dirty="0"/>
              <a:t>A complete blood count and measurement of serum electrolytes , blood sugar, calcium, and urea nitrogen. </a:t>
            </a:r>
          </a:p>
          <a:p>
            <a:pPr lvl="1"/>
            <a:r>
              <a:rPr lang="en-GB" sz="2400" dirty="0"/>
              <a:t>If a decision to perform an LP has been made, blood culture and serum glucose testing should be performed concurrently.</a:t>
            </a:r>
            <a:endParaRPr lang="en-US" altLang="en-US" sz="2400" dirty="0"/>
          </a:p>
          <a:p>
            <a:pPr lvl="0" rtl="0" fontAlgn="base">
              <a:lnSpc>
                <a:spcPct val="110000"/>
              </a:lnSpc>
              <a:spcAft>
                <a:spcPts val="800"/>
              </a:spcAft>
              <a:buClr>
                <a:srgbClr val="9E3611"/>
              </a:buClr>
              <a:buSzPts val="600"/>
              <a:buFont typeface="Wingdings" panose="05000000000000000000" pitchFamily="2" charset="2"/>
              <a:buChar char="q"/>
            </a:pPr>
            <a:r>
              <a:rPr lang="en-US" sz="2200" kern="100" dirty="0">
                <a:solidFill>
                  <a:srgbClr val="000000"/>
                </a:solidFill>
                <a:uFill>
                  <a:solidFill>
                    <a:srgbClr val="000000"/>
                  </a:solidFill>
                </a:uFill>
                <a:latin typeface="Rockwell" panose="02060603020205020403" pitchFamily="18" charset="0"/>
                <a:ea typeface="Rockwell" panose="02060603020205020403" pitchFamily="18" charset="0"/>
                <a:cs typeface="Rockwell" panose="02060603020205020403" pitchFamily="18" charset="0"/>
              </a:rPr>
              <a:t> </a:t>
            </a:r>
            <a:r>
              <a:rPr lang="en-US" sz="2400" u="none" strike="noStrike" kern="100" dirty="0">
                <a:solidFill>
                  <a:srgbClr val="000000"/>
                </a:solidFill>
                <a:effectLst/>
                <a:uFill>
                  <a:solidFill>
                    <a:srgbClr val="000000"/>
                  </a:solidFill>
                </a:uFill>
                <a:ea typeface="Rockwell" panose="02060603020205020403" pitchFamily="18" charset="0"/>
                <a:cs typeface="Rockwell" panose="02060603020205020403" pitchFamily="18" charset="0"/>
              </a:rPr>
              <a:t>Neuroimaging (CT/MRI) :</a:t>
            </a:r>
            <a:endParaRPr lang="en-US" sz="2400" u="none" strike="noStrike" kern="100" dirty="0">
              <a:solidFill>
                <a:srgbClr val="000000"/>
              </a:solidFill>
              <a:effectLst/>
              <a:uFill>
                <a:solidFill>
                  <a:srgbClr val="000000"/>
                </a:solidFill>
              </a:uFill>
              <a:ea typeface="Wingdings" panose="05000000000000000000" pitchFamily="2" charset="2"/>
              <a:cs typeface="Wingdings" panose="05000000000000000000" pitchFamily="2" charset="2"/>
            </a:endParaRPr>
          </a:p>
          <a:p>
            <a:pPr marL="342900" lvl="0" indent="-342900" fontAlgn="base">
              <a:lnSpc>
                <a:spcPct val="90000"/>
              </a:lnSpc>
              <a:spcAft>
                <a:spcPts val="725"/>
              </a:spcAft>
              <a:buClr>
                <a:srgbClr val="9E3611"/>
              </a:buClr>
              <a:buSzPts val="600"/>
              <a:buFont typeface="Wingdings" panose="05000000000000000000" pitchFamily="2" charset="2"/>
              <a:buChar char=""/>
            </a:pPr>
            <a:r>
              <a:rPr lang="en-US" sz="2200" u="none" strike="noStrike" kern="100" dirty="0">
                <a:solidFill>
                  <a:srgbClr val="000000"/>
                </a:solidFill>
                <a:effectLst/>
                <a:uFill>
                  <a:solidFill>
                    <a:srgbClr val="000000"/>
                  </a:solidFill>
                </a:uFill>
                <a:latin typeface="Rockwell" panose="02060603020205020403" pitchFamily="18" charset="0"/>
                <a:ea typeface="Rockwell" panose="02060603020205020403" pitchFamily="18" charset="0"/>
                <a:cs typeface="Rockwell" panose="02060603020205020403" pitchFamily="18" charset="0"/>
              </a:rPr>
              <a:t>History or examination suggestive of trauma, or a possible structural defect (</a:t>
            </a:r>
            <a:r>
              <a:rPr lang="en-US" sz="2200" u="none" strike="noStrike" kern="100" dirty="0" err="1">
                <a:solidFill>
                  <a:srgbClr val="000000"/>
                </a:solidFill>
                <a:effectLst/>
                <a:uFill>
                  <a:solidFill>
                    <a:srgbClr val="000000"/>
                  </a:solidFill>
                </a:uFill>
                <a:latin typeface="Rockwell" panose="02060603020205020403" pitchFamily="18" charset="0"/>
                <a:ea typeface="Rockwell" panose="02060603020205020403" pitchFamily="18" charset="0"/>
                <a:cs typeface="Rockwell" panose="02060603020205020403" pitchFamily="18" charset="0"/>
              </a:rPr>
              <a:t>eg.</a:t>
            </a:r>
            <a:r>
              <a:rPr lang="en-US" sz="2200" u="none" strike="noStrike" kern="100" dirty="0">
                <a:solidFill>
                  <a:srgbClr val="000000"/>
                </a:solidFill>
                <a:effectLst/>
                <a:uFill>
                  <a:solidFill>
                    <a:srgbClr val="000000"/>
                  </a:solidFill>
                </a:uFill>
                <a:latin typeface="Rockwell" panose="02060603020205020403" pitchFamily="18" charset="0"/>
                <a:ea typeface="Rockwell" panose="02060603020205020403" pitchFamily="18" charset="0"/>
                <a:cs typeface="Rockwell" panose="02060603020205020403" pitchFamily="18" charset="0"/>
              </a:rPr>
              <a:t> microcephaly or spasticity), Focal seizures.</a:t>
            </a:r>
            <a:endParaRPr lang="en-US" sz="2200" u="none" strike="noStrike" kern="100"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0" indent="0">
              <a:buNone/>
            </a:pP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0546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89DC9-611F-49D3-8DC0-958D546AE9FD}"/>
              </a:ext>
            </a:extLst>
          </p:cNvPr>
          <p:cNvSpPr>
            <a:spLocks noGrp="1"/>
          </p:cNvSpPr>
          <p:nvPr>
            <p:ph type="title"/>
          </p:nvPr>
        </p:nvSpPr>
        <p:spPr>
          <a:xfrm>
            <a:off x="1066800" y="642594"/>
            <a:ext cx="10058400" cy="786156"/>
          </a:xfrm>
        </p:spPr>
        <p:txBody>
          <a:bodyPr vert="horz" lIns="91440" tIns="45720" rIns="91440" bIns="45720" rtlCol="0" anchor="ctr">
            <a:normAutofit/>
          </a:bodyPr>
          <a:lstStyle/>
          <a:p>
            <a:r>
              <a:rPr lang="en-US" altLang="en-US" sz="2800" dirty="0">
                <a:latin typeface="Bangla MN" pitchFamily="2" charset="0"/>
                <a:cs typeface="Bangla MN" pitchFamily="2" charset="0"/>
              </a:rPr>
              <a:t>Lumbar Puncture indication</a:t>
            </a:r>
            <a:endParaRPr lang="en-GB" sz="2800" dirty="0">
              <a:latin typeface="Bangla MN" pitchFamily="2" charset="0"/>
              <a:cs typeface="Bangla MN" pitchFamily="2" charset="0"/>
            </a:endParaRPr>
          </a:p>
        </p:txBody>
      </p:sp>
      <p:sp>
        <p:nvSpPr>
          <p:cNvPr id="3" name="Content Placeholder 2">
            <a:extLst>
              <a:ext uri="{FF2B5EF4-FFF2-40B4-BE49-F238E27FC236}">
                <a16:creationId xmlns:a16="http://schemas.microsoft.com/office/drawing/2014/main" id="{AC4A1ABC-407D-4D03-AE08-3E8C51B667C9}"/>
              </a:ext>
            </a:extLst>
          </p:cNvPr>
          <p:cNvSpPr>
            <a:spLocks noGrp="1"/>
          </p:cNvSpPr>
          <p:nvPr>
            <p:ph idx="1"/>
          </p:nvPr>
        </p:nvSpPr>
        <p:spPr>
          <a:xfrm>
            <a:off x="179109" y="1552575"/>
            <a:ext cx="10946091" cy="4482465"/>
          </a:xfrm>
        </p:spPr>
        <p:txBody>
          <a:bodyPr vert="horz" lIns="91440" tIns="45720" rIns="91440" bIns="45720" rtlCol="0" anchor="ctr">
            <a:normAutofit/>
          </a:bodyPr>
          <a:lstStyle/>
          <a:p>
            <a:pPr>
              <a:buFont typeface="Wingdings" panose="05000000000000000000" pitchFamily="2" charset="2"/>
              <a:buChar char="v"/>
            </a:pPr>
            <a:r>
              <a:rPr lang="en-GB" sz="2800" dirty="0">
                <a:latin typeface="Calibri" panose="020F0502020204030204" pitchFamily="34" charset="0"/>
                <a:cs typeface="Calibri" panose="020F0502020204030204" pitchFamily="34" charset="0"/>
              </a:rPr>
              <a:t>when there are meningeal signs or symptoms or other clinical features that suggest possible meningitis /encephalitis .</a:t>
            </a:r>
          </a:p>
          <a:p>
            <a:pPr>
              <a:buFont typeface="Wingdings" panose="05000000000000000000" pitchFamily="2" charset="2"/>
              <a:buChar char="v"/>
            </a:pPr>
            <a:r>
              <a:rPr lang="en-GB" sz="2800" dirty="0">
                <a:latin typeface="Calibri" panose="020F0502020204030204" pitchFamily="34" charset="0"/>
                <a:cs typeface="Calibri" panose="020F0502020204030204" pitchFamily="34" charset="0"/>
              </a:rPr>
              <a:t>Infants between 6 - 12 months of age, if the immunization status for Haemophilus influenzae type b (Hib) or Streptococcus pneumoniae is deficient or undetermined</a:t>
            </a:r>
          </a:p>
          <a:p>
            <a:pPr>
              <a:buFont typeface="Wingdings" panose="05000000000000000000" pitchFamily="2" charset="2"/>
              <a:buChar char="v"/>
            </a:pPr>
            <a:r>
              <a:rPr lang="en-GB" sz="2800" dirty="0">
                <a:latin typeface="Calibri" panose="020F0502020204030204" pitchFamily="34" charset="0"/>
                <a:cs typeface="Calibri" panose="020F0502020204030204" pitchFamily="34" charset="0"/>
              </a:rPr>
              <a:t>Current treatment with antibiotics ( antibiotics can mask the signs and symptoms of meningitis).</a:t>
            </a:r>
          </a:p>
          <a:p>
            <a:pPr>
              <a:buFont typeface="Wingdings" panose="05000000000000000000" pitchFamily="2" charset="2"/>
              <a:buChar char="v"/>
            </a:pPr>
            <a:r>
              <a:rPr lang="en-GB" sz="2800" dirty="0">
                <a:latin typeface="Calibri" panose="020F0502020204030204" pitchFamily="34" charset="0"/>
                <a:cs typeface="Calibri" panose="020F0502020204030204" pitchFamily="34" charset="0"/>
              </a:rPr>
              <a:t>Febrile status epilepticus (FSE)</a:t>
            </a:r>
          </a:p>
          <a:p>
            <a:pPr>
              <a:buFont typeface="Wingdings" panose="05000000000000000000" pitchFamily="2" charset="2"/>
              <a:buChar char="v"/>
            </a:pPr>
            <a:r>
              <a:rPr lang="en-GB" sz="2800" dirty="0">
                <a:latin typeface="Calibri" panose="020F0502020204030204" pitchFamily="34" charset="0"/>
                <a:cs typeface="Calibri" panose="020F0502020204030204" pitchFamily="34" charset="0"/>
              </a:rPr>
              <a:t>Seizures that occur after the second day of a febrile illness/ Focal</a:t>
            </a:r>
          </a:p>
          <a:p>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5314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B6AD1-56A1-424F-AF53-B09252E52418}"/>
              </a:ext>
            </a:extLst>
          </p:cNvPr>
          <p:cNvSpPr>
            <a:spLocks noGrp="1"/>
          </p:cNvSpPr>
          <p:nvPr>
            <p:ph type="title"/>
          </p:nvPr>
        </p:nvSpPr>
        <p:spPr>
          <a:xfrm>
            <a:off x="1066800" y="215154"/>
            <a:ext cx="10058400" cy="627528"/>
          </a:xfrm>
        </p:spPr>
        <p:txBody>
          <a:bodyPr>
            <a:noAutofit/>
          </a:bodyPr>
          <a:lstStyle/>
          <a:p>
            <a:pPr>
              <a:lnSpc>
                <a:spcPct val="150000"/>
              </a:lnSpc>
            </a:pPr>
            <a:r>
              <a:rPr lang="en-GB" sz="2800" dirty="0">
                <a:latin typeface="Calibri" panose="020F0502020204030204" pitchFamily="34" charset="0"/>
                <a:cs typeface="Calibri" panose="020F0502020204030204" pitchFamily="34" charset="0"/>
              </a:rPr>
              <a:t>Provoked = occurs during the course of acute illness</a:t>
            </a:r>
            <a:endParaRPr lang="en-GB" sz="2800" dirty="0">
              <a:latin typeface="Bangla MN" pitchFamily="2" charset="0"/>
              <a:cs typeface="Bangla MN" pitchFamily="2" charset="0"/>
            </a:endParaRPr>
          </a:p>
        </p:txBody>
      </p:sp>
      <p:sp>
        <p:nvSpPr>
          <p:cNvPr id="3" name="Content Placeholder 2">
            <a:extLst>
              <a:ext uri="{FF2B5EF4-FFF2-40B4-BE49-F238E27FC236}">
                <a16:creationId xmlns:a16="http://schemas.microsoft.com/office/drawing/2014/main" id="{A449228F-5A1F-404A-99B9-0CC19A0B838A}"/>
              </a:ext>
            </a:extLst>
          </p:cNvPr>
          <p:cNvSpPr>
            <a:spLocks noGrp="1"/>
          </p:cNvSpPr>
          <p:nvPr>
            <p:ph idx="1"/>
          </p:nvPr>
        </p:nvSpPr>
        <p:spPr>
          <a:xfrm>
            <a:off x="949220" y="1638456"/>
            <a:ext cx="5289029" cy="4643438"/>
          </a:xfrm>
        </p:spPr>
        <p:txBody>
          <a:bodyPr>
            <a:normAutofit/>
          </a:bodyPr>
          <a:lstStyle/>
          <a:p>
            <a:pPr marL="0" indent="0">
              <a:lnSpc>
                <a:spcPct val="150000"/>
              </a:lnSpc>
              <a:buNone/>
            </a:pPr>
            <a:r>
              <a:rPr lang="en-GB" sz="2400" b="1" dirty="0">
                <a:latin typeface="Cambria" panose="02040503050406030204" pitchFamily="18" charset="0"/>
                <a:ea typeface="Cambria" panose="02040503050406030204" pitchFamily="18" charset="0"/>
                <a:cs typeface="Bangla MN" pitchFamily="2" charset="0"/>
              </a:rPr>
              <a:t>Common causes </a:t>
            </a:r>
            <a:r>
              <a:rPr lang="en-GB" sz="2400" dirty="0">
                <a:latin typeface="Bangla MN" pitchFamily="2" charset="0"/>
                <a:cs typeface="Bangla MN" pitchFamily="2" charset="0"/>
              </a:rPr>
              <a:t>:</a:t>
            </a:r>
            <a:endParaRPr lang="en-GB" sz="2400" dirty="0">
              <a:latin typeface="Calibri" panose="020F0502020204030204" pitchFamily="34" charset="0"/>
              <a:cs typeface="Calibri" panose="020F0502020204030204" pitchFamily="34" charset="0"/>
            </a:endParaRPr>
          </a:p>
          <a:p>
            <a:pPr>
              <a:lnSpc>
                <a:spcPct val="150000"/>
              </a:lnSpc>
            </a:pPr>
            <a:r>
              <a:rPr lang="en-GB" sz="2400" b="0" i="0" u="none" strike="noStrike" baseline="0" dirty="0">
                <a:latin typeface="Calibri" panose="020F0502020204030204" pitchFamily="34" charset="0"/>
                <a:cs typeface="Calibri" panose="020F0502020204030204" pitchFamily="34" charset="0"/>
              </a:rPr>
              <a:t>Febrile seizures </a:t>
            </a:r>
          </a:p>
          <a:p>
            <a:pPr>
              <a:lnSpc>
                <a:spcPct val="150000"/>
              </a:lnSpc>
            </a:pPr>
            <a:r>
              <a:rPr lang="en-GB" sz="2400" b="0" i="0" u="none" strike="noStrike" baseline="0" dirty="0">
                <a:latin typeface="Calibri" panose="020F0502020204030204" pitchFamily="34" charset="0"/>
                <a:cs typeface="Calibri" panose="020F0502020204030204" pitchFamily="34" charset="0"/>
              </a:rPr>
              <a:t>Metabolic events (</a:t>
            </a:r>
            <a:r>
              <a:rPr lang="en-GB" sz="2400" b="0" i="0" u="none" strike="noStrike" baseline="0" dirty="0" err="1">
                <a:latin typeface="Calibri" panose="020F0502020204030204" pitchFamily="34" charset="0"/>
                <a:cs typeface="Calibri" panose="020F0502020204030204" pitchFamily="34" charset="0"/>
              </a:rPr>
              <a:t>hypoglycemia</a:t>
            </a:r>
            <a:r>
              <a:rPr lang="en-GB" sz="2400" b="0" i="0" u="none" strike="noStrike" baseline="0" dirty="0">
                <a:latin typeface="Calibri" panose="020F0502020204030204" pitchFamily="34" charset="0"/>
                <a:cs typeface="Calibri" panose="020F0502020204030204" pitchFamily="34" charset="0"/>
              </a:rPr>
              <a:t>)</a:t>
            </a:r>
          </a:p>
          <a:p>
            <a:pPr>
              <a:lnSpc>
                <a:spcPct val="150000"/>
              </a:lnSpc>
            </a:pPr>
            <a:r>
              <a:rPr lang="en-GB" sz="2400" b="0" i="0" u="none" strike="noStrike" baseline="0" dirty="0">
                <a:latin typeface="Calibri" panose="020F0502020204030204" pitchFamily="34" charset="0"/>
                <a:cs typeface="Calibri" panose="020F0502020204030204" pitchFamily="34" charset="0"/>
              </a:rPr>
              <a:t>Acute CNS infections </a:t>
            </a:r>
          </a:p>
          <a:p>
            <a:pPr>
              <a:lnSpc>
                <a:spcPct val="150000"/>
              </a:lnSpc>
            </a:pPr>
            <a:r>
              <a:rPr lang="en-GB" sz="2400" b="0" i="0" u="none" strike="noStrike" baseline="0" dirty="0">
                <a:latin typeface="Calibri" panose="020F0502020204030204" pitchFamily="34" charset="0"/>
                <a:cs typeface="Calibri" panose="020F0502020204030204" pitchFamily="34" charset="0"/>
              </a:rPr>
              <a:t>Drug in toxification</a:t>
            </a:r>
          </a:p>
          <a:p>
            <a:pPr>
              <a:lnSpc>
                <a:spcPct val="150000"/>
              </a:lnSpc>
            </a:pPr>
            <a:r>
              <a:rPr lang="en-GB" sz="2400" b="0" i="0" u="none" strike="noStrike" baseline="0" dirty="0">
                <a:latin typeface="Calibri" panose="020F0502020204030204" pitchFamily="34" charset="0"/>
                <a:cs typeface="Calibri" panose="020F0502020204030204" pitchFamily="34" charset="0"/>
              </a:rPr>
              <a:t>Head trauma</a:t>
            </a:r>
            <a:endParaRPr lang="en-GB" sz="2400" b="0" i="0" u="none" strike="noStrike" baseline="0" dirty="0">
              <a:solidFill>
                <a:srgbClr val="000000"/>
              </a:solidFill>
              <a:latin typeface="Calibri" panose="020F0502020204030204" pitchFamily="34" charset="0"/>
              <a:cs typeface="Calibri" panose="020F0502020204030204" pitchFamily="34" charset="0"/>
            </a:endParaRPr>
          </a:p>
          <a:p>
            <a:pPr>
              <a:lnSpc>
                <a:spcPct val="150000"/>
              </a:lnSpc>
            </a:pPr>
            <a:endParaRPr lang="en-GB" sz="1800" b="0" i="0" u="none" strike="noStrike" baseline="0" dirty="0">
              <a:latin typeface="Calibri" panose="020F0502020204030204" pitchFamily="34" charset="0"/>
              <a:cs typeface="Calibri" panose="020F0502020204030204" pitchFamily="34" charset="0"/>
            </a:endParaRPr>
          </a:p>
          <a:p>
            <a:pPr marL="0" indent="0">
              <a:lnSpc>
                <a:spcPct val="150000"/>
              </a:lnSpc>
              <a:buNone/>
            </a:pPr>
            <a:endParaRPr lang="en-GB"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7FCD0573-A5E2-7249-9C6C-F96ECED7F07A}"/>
              </a:ext>
            </a:extLst>
          </p:cNvPr>
          <p:cNvSpPr/>
          <p:nvPr/>
        </p:nvSpPr>
        <p:spPr>
          <a:xfrm>
            <a:off x="6405799" y="1642984"/>
            <a:ext cx="5289030" cy="2251065"/>
          </a:xfrm>
          <a:prstGeom prst="rect">
            <a:avLst/>
          </a:prstGeom>
        </p:spPr>
        <p:txBody>
          <a:bodyPr wrap="square">
            <a:spAutoFit/>
          </a:bodyPr>
          <a:lstStyle/>
          <a:p>
            <a:pPr>
              <a:lnSpc>
                <a:spcPct val="150000"/>
              </a:lnSpc>
            </a:pPr>
            <a:r>
              <a:rPr lang="en-GB" sz="2400" b="1" dirty="0">
                <a:latin typeface="Cambria" panose="02040503050406030204" pitchFamily="18" charset="0"/>
                <a:ea typeface="Cambria" panose="02040503050406030204" pitchFamily="18" charset="0"/>
                <a:cs typeface="Calibri" panose="020F0502020204030204" pitchFamily="34" charset="0"/>
              </a:rPr>
              <a:t>Other causes</a:t>
            </a:r>
            <a:r>
              <a:rPr lang="en-GB" sz="2400" dirty="0">
                <a:latin typeface="Calibri" panose="020F0502020204030204" pitchFamily="34" charset="0"/>
                <a:cs typeface="Calibri" panose="020F0502020204030204" pitchFamily="34" charset="0"/>
              </a:rPr>
              <a:t>:</a:t>
            </a:r>
          </a:p>
          <a:p>
            <a:pPr marL="285750" indent="-285750">
              <a:lnSpc>
                <a:spcPct val="150000"/>
              </a:lnSpc>
              <a:buFont typeface="Arial" panose="020B0604020202020204" pitchFamily="34" charset="0"/>
              <a:buChar char="•"/>
            </a:pPr>
            <a:r>
              <a:rPr lang="en-GB" sz="2400" dirty="0">
                <a:latin typeface="Calibri" panose="020F0502020204030204" pitchFamily="34" charset="0"/>
                <a:cs typeface="Calibri" panose="020F0502020204030204" pitchFamily="34" charset="0"/>
              </a:rPr>
              <a:t>Post infectious or post vaccinal encephalopathy.</a:t>
            </a:r>
          </a:p>
          <a:p>
            <a:pPr marL="285750" indent="-285750">
              <a:lnSpc>
                <a:spcPct val="150000"/>
              </a:lnSpc>
              <a:buFont typeface="Arial" panose="020B0604020202020204" pitchFamily="34" charset="0"/>
              <a:buChar char="•"/>
            </a:pPr>
            <a:r>
              <a:rPr lang="en-GB" sz="2400" dirty="0">
                <a:latin typeface="Calibri" panose="020F0502020204030204" pitchFamily="34" charset="0"/>
                <a:cs typeface="Calibri" panose="020F0502020204030204" pitchFamily="34" charset="0"/>
              </a:rPr>
              <a:t>Inborn errors of metabolism</a:t>
            </a:r>
          </a:p>
        </p:txBody>
      </p:sp>
    </p:spTree>
    <p:extLst>
      <p:ext uri="{BB962C8B-B14F-4D97-AF65-F5344CB8AC3E}">
        <p14:creationId xmlns:p14="http://schemas.microsoft.com/office/powerpoint/2010/main" val="34835222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D642A52-7D00-456B-8315-F8A3096D03AC}"/>
              </a:ext>
            </a:extLst>
          </p:cNvPr>
          <p:cNvSpPr>
            <a:spLocks noGrp="1" noChangeArrowheads="1"/>
          </p:cNvSpPr>
          <p:nvPr>
            <p:ph type="title"/>
          </p:nvPr>
        </p:nvSpPr>
        <p:spPr>
          <a:xfrm>
            <a:off x="1628931" y="877861"/>
            <a:ext cx="7772400" cy="1143000"/>
          </a:xfrm>
        </p:spPr>
        <p:txBody>
          <a:bodyPr vert="horz" lIns="91440" tIns="45720" rIns="91440" bIns="45720" rtlCol="0" anchor="ctr">
            <a:normAutofit/>
          </a:bodyPr>
          <a:lstStyle/>
          <a:p>
            <a:r>
              <a:rPr lang="en-US" altLang="en-US" sz="2800" dirty="0">
                <a:latin typeface="Bangla MN" pitchFamily="2" charset="0"/>
                <a:cs typeface="Bangla MN" pitchFamily="2" charset="0"/>
              </a:rPr>
              <a:t>Simple Febrile Seizure:</a:t>
            </a:r>
            <a:br>
              <a:rPr lang="en-US" altLang="en-US" sz="2800" dirty="0">
                <a:latin typeface="Bangla MN" pitchFamily="2" charset="0"/>
                <a:cs typeface="Bangla MN" pitchFamily="2" charset="0"/>
              </a:rPr>
            </a:br>
            <a:r>
              <a:rPr lang="en-US" altLang="en-US" sz="2800" dirty="0">
                <a:latin typeface="Bangla MN" pitchFamily="2" charset="0"/>
                <a:cs typeface="Bangla MN" pitchFamily="2" charset="0"/>
              </a:rPr>
              <a:t>Diagnostic Testing  </a:t>
            </a:r>
          </a:p>
        </p:txBody>
      </p:sp>
      <p:sp>
        <p:nvSpPr>
          <p:cNvPr id="79874" name="Slide Number Placeholder 10">
            <a:extLst>
              <a:ext uri="{FF2B5EF4-FFF2-40B4-BE49-F238E27FC236}">
                <a16:creationId xmlns:a16="http://schemas.microsoft.com/office/drawing/2014/main" id="{AE64E780-83E0-433D-9D2F-80BE7F578D33}"/>
              </a:ext>
            </a:extLst>
          </p:cNvPr>
          <p:cNvSpPr>
            <a:spLocks noGrp="1"/>
          </p:cNvSpPr>
          <p:nvPr>
            <p:ph type="sldNum" sz="quarter" idx="12"/>
          </p:nvPr>
        </p:nvSpPr>
        <p:spPr bwMode="auto">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0000"/>
                </a:solidFill>
                <a:latin typeface="Arial" panose="020B0604020202020204" pitchFamily="34" charset="0"/>
                <a:ea typeface="ＭＳ Ｐゴシック" panose="020B0600070205080204" pitchFamily="34" charset="-128"/>
              </a:defRPr>
            </a:lvl1pPr>
            <a:lvl2pPr marL="742950" indent="-285750">
              <a:defRPr sz="2000">
                <a:solidFill>
                  <a:srgbClr val="FF0000"/>
                </a:solidFill>
                <a:latin typeface="Arial" panose="020B0604020202020204" pitchFamily="34" charset="0"/>
                <a:ea typeface="ＭＳ Ｐゴシック" panose="020B0600070205080204" pitchFamily="34" charset="-128"/>
              </a:defRPr>
            </a:lvl2pPr>
            <a:lvl3pPr marL="1143000" indent="-228600">
              <a:defRPr sz="2000">
                <a:solidFill>
                  <a:srgbClr val="FF0000"/>
                </a:solidFill>
                <a:latin typeface="Arial" panose="020B0604020202020204" pitchFamily="34" charset="0"/>
                <a:ea typeface="ＭＳ Ｐゴシック" panose="020B0600070205080204" pitchFamily="34" charset="-128"/>
              </a:defRPr>
            </a:lvl3pPr>
            <a:lvl4pPr marL="1600200" indent="-228600">
              <a:defRPr sz="2000">
                <a:solidFill>
                  <a:srgbClr val="FF0000"/>
                </a:solidFill>
                <a:latin typeface="Arial" panose="020B0604020202020204" pitchFamily="34" charset="0"/>
                <a:ea typeface="ＭＳ Ｐゴシック" panose="020B0600070205080204" pitchFamily="34" charset="-128"/>
              </a:defRPr>
            </a:lvl4pPr>
            <a:lvl5pPr marL="2057400" indent="-228600">
              <a:defRPr sz="2000">
                <a:solidFill>
                  <a:srgbClr val="FF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0000"/>
                </a:solidFill>
                <a:latin typeface="Arial" panose="020B0604020202020204" pitchFamily="34" charset="0"/>
                <a:ea typeface="ＭＳ Ｐゴシック" panose="020B0600070205080204" pitchFamily="34" charset="-128"/>
              </a:defRPr>
            </a:lvl9pPr>
          </a:lstStyle>
          <a:p>
            <a:fld id="{D7A645B1-AE8A-4EEC-BDB2-5E345B2D2FA9}" type="slidenum">
              <a:rPr lang="en-US" altLang="en-US" sz="1000"/>
              <a:pPr/>
              <a:t>50</a:t>
            </a:fld>
            <a:endParaRPr lang="en-US" altLang="en-US" sz="1000"/>
          </a:p>
        </p:txBody>
      </p:sp>
      <p:sp>
        <p:nvSpPr>
          <p:cNvPr id="79876" name="Rectangle 4">
            <a:extLst>
              <a:ext uri="{FF2B5EF4-FFF2-40B4-BE49-F238E27FC236}">
                <a16:creationId xmlns:a16="http://schemas.microsoft.com/office/drawing/2014/main" id="{0849E54F-943D-45D5-9D6A-31164FA95261}"/>
              </a:ext>
            </a:extLst>
          </p:cNvPr>
          <p:cNvSpPr>
            <a:spLocks noChangeArrowheads="1"/>
          </p:cNvSpPr>
          <p:nvPr/>
        </p:nvSpPr>
        <p:spPr bwMode="auto">
          <a:xfrm>
            <a:off x="2190750" y="1889126"/>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FF0000"/>
                </a:solidFill>
                <a:latin typeface="Arial" panose="020B0604020202020204" pitchFamily="34" charset="0"/>
                <a:ea typeface="ＭＳ Ｐゴシック" panose="020B0600070205080204" pitchFamily="34" charset="-128"/>
              </a:defRPr>
            </a:lvl1pPr>
            <a:lvl2pPr marL="742950" indent="-285750">
              <a:defRPr sz="2000">
                <a:solidFill>
                  <a:srgbClr val="FF0000"/>
                </a:solidFill>
                <a:latin typeface="Arial" panose="020B0604020202020204" pitchFamily="34" charset="0"/>
                <a:ea typeface="ＭＳ Ｐゴシック" panose="020B0600070205080204" pitchFamily="34" charset="-128"/>
              </a:defRPr>
            </a:lvl2pPr>
            <a:lvl3pPr marL="1143000" indent="-228600">
              <a:defRPr sz="2000">
                <a:solidFill>
                  <a:srgbClr val="FF0000"/>
                </a:solidFill>
                <a:latin typeface="Arial" panose="020B0604020202020204" pitchFamily="34" charset="0"/>
                <a:ea typeface="ＭＳ Ｐゴシック" panose="020B0600070205080204" pitchFamily="34" charset="-128"/>
              </a:defRPr>
            </a:lvl3pPr>
            <a:lvl4pPr marL="1600200" indent="-228600">
              <a:defRPr sz="2000">
                <a:solidFill>
                  <a:srgbClr val="FF0000"/>
                </a:solidFill>
                <a:latin typeface="Arial" panose="020B0604020202020204" pitchFamily="34" charset="0"/>
                <a:ea typeface="ＭＳ Ｐゴシック" panose="020B0600070205080204" pitchFamily="34" charset="-128"/>
              </a:defRPr>
            </a:lvl4pPr>
            <a:lvl5pPr marL="2057400" indent="-228600">
              <a:defRPr sz="2000">
                <a:solidFill>
                  <a:srgbClr val="FF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0000"/>
                </a:solidFill>
                <a:latin typeface="Arial" panose="020B0604020202020204" pitchFamily="34" charset="0"/>
                <a:ea typeface="ＭＳ Ｐゴシック" panose="020B0600070205080204" pitchFamily="34" charset="-128"/>
              </a:defRPr>
            </a:lvl9pPr>
          </a:lstStyle>
          <a:p>
            <a:endParaRPr lang="en-US" altLang="en-US">
              <a:solidFill>
                <a:schemeClr val="tx1"/>
              </a:solidFill>
            </a:endParaRPr>
          </a:p>
        </p:txBody>
      </p:sp>
      <p:graphicFrame>
        <p:nvGraphicFramePr>
          <p:cNvPr id="29732" name="Group 36">
            <a:extLst>
              <a:ext uri="{FF2B5EF4-FFF2-40B4-BE49-F238E27FC236}">
                <a16:creationId xmlns:a16="http://schemas.microsoft.com/office/drawing/2014/main" id="{38537B05-254E-4D9C-95D0-1CE215A9ADD9}"/>
              </a:ext>
            </a:extLst>
          </p:cNvPr>
          <p:cNvGraphicFramePr>
            <a:graphicFrameLocks noGrp="1"/>
          </p:cNvGraphicFramePr>
          <p:nvPr>
            <p:extLst>
              <p:ext uri="{D42A27DB-BD31-4B8C-83A1-F6EECF244321}">
                <p14:modId xmlns:p14="http://schemas.microsoft.com/office/powerpoint/2010/main" val="678038003"/>
              </p:ext>
            </p:extLst>
          </p:nvPr>
        </p:nvGraphicFramePr>
        <p:xfrm>
          <a:off x="1857531" y="2558009"/>
          <a:ext cx="7543800" cy="2660676"/>
        </p:xfrm>
        <a:graphic>
          <a:graphicData uri="http://schemas.openxmlformats.org/drawingml/2006/table">
            <a:tbl>
              <a:tblPr>
                <a:tableStyleId>{22838BEF-8BB2-4498-84A7-C5851F593DF1}</a:tableStyleId>
              </a:tblPr>
              <a:tblGrid>
                <a:gridCol w="21336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457082">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charset="2"/>
                        <a:buNone/>
                        <a:tabLst/>
                      </a:pPr>
                      <a:endParaRPr kumimoji="0" lang="en-US" sz="24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endParaRPr>
                    </a:p>
                  </a:txBody>
                  <a:tcPr marT="45663" marB="45663" horzOverflow="overflow">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charset="2"/>
                        <a:buNone/>
                        <a:tabLst/>
                      </a:pPr>
                      <a:r>
                        <a:rPr kumimoji="0" lang="en-US" sz="2400" u="none" strike="noStrike" cap="none" normalizeH="0" baseline="0" dirty="0">
                          <a:ln>
                            <a:noFill/>
                          </a:ln>
                          <a:effectLst/>
                          <a:latin typeface="Calibri" panose="020F0502020204030204" pitchFamily="34" charset="0"/>
                          <a:cs typeface="Calibri" panose="020F0502020204030204" pitchFamily="34" charset="0"/>
                        </a:rPr>
                        <a:t>EEG</a:t>
                      </a:r>
                      <a:endParaRPr kumimoji="0" lang="en-US" sz="24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endParaRPr>
                    </a:p>
                  </a:txBody>
                  <a:tcPr marT="45663" marB="45663" horzOverflow="overflow">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charset="2"/>
                        <a:buNone/>
                        <a:tabLst/>
                      </a:pPr>
                      <a:r>
                        <a:rPr kumimoji="0" lang="en-US" sz="2400" u="none" strike="noStrike" cap="none" normalizeH="0" baseline="0" dirty="0">
                          <a:ln>
                            <a:noFill/>
                          </a:ln>
                          <a:effectLst/>
                          <a:latin typeface="Calibri" panose="020F0502020204030204" pitchFamily="34" charset="0"/>
                          <a:cs typeface="Calibri" panose="020F0502020204030204" pitchFamily="34" charset="0"/>
                        </a:rPr>
                        <a:t>CT/MRI</a:t>
                      </a:r>
                      <a:endParaRPr kumimoji="0" lang="en-US" sz="24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endParaRPr>
                    </a:p>
                  </a:txBody>
                  <a:tcPr marT="45663" marB="45663" horzOverflow="overflow">
                    <a:solidFill>
                      <a:schemeClr val="accent5">
                        <a:lumMod val="60000"/>
                        <a:lumOff val="40000"/>
                      </a:schemeClr>
                    </a:solidFill>
                  </a:tcPr>
                </a:tc>
                <a:extLst>
                  <a:ext uri="{0D108BD9-81ED-4DB2-BD59-A6C34878D82A}">
                    <a16:rowId xmlns:a16="http://schemas.microsoft.com/office/drawing/2014/main" val="10000"/>
                  </a:ext>
                </a:extLst>
              </a:tr>
              <a:tr h="2203568">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charset="2"/>
                        <a:buNone/>
                        <a:tabLst/>
                      </a:pPr>
                      <a:r>
                        <a:rPr kumimoji="0" lang="en-US" sz="2400" u="none" strike="noStrike" cap="none" normalizeH="0" baseline="0" dirty="0">
                          <a:ln>
                            <a:noFill/>
                          </a:ln>
                          <a:effectLst/>
                          <a:latin typeface="Calibri" panose="020F0502020204030204" pitchFamily="34" charset="0"/>
                          <a:cs typeface="Calibri" panose="020F0502020204030204" pitchFamily="34" charset="0"/>
                        </a:rPr>
                        <a:t>Simple Febrile</a:t>
                      </a:r>
                      <a:br>
                        <a:rPr kumimoji="0" lang="en-US" sz="2400" u="none" strike="noStrike" cap="none" normalizeH="0" baseline="0" dirty="0">
                          <a:ln>
                            <a:noFill/>
                          </a:ln>
                          <a:effectLst/>
                          <a:latin typeface="Calibri" panose="020F0502020204030204" pitchFamily="34" charset="0"/>
                          <a:cs typeface="Calibri" panose="020F0502020204030204" pitchFamily="34" charset="0"/>
                        </a:rPr>
                      </a:br>
                      <a:r>
                        <a:rPr kumimoji="0" lang="en-US" sz="2400" u="none" strike="noStrike" cap="none" normalizeH="0" baseline="0" dirty="0">
                          <a:ln>
                            <a:noFill/>
                          </a:ln>
                          <a:effectLst/>
                          <a:latin typeface="Calibri" panose="020F0502020204030204" pitchFamily="34" charset="0"/>
                          <a:cs typeface="Calibri" panose="020F0502020204030204" pitchFamily="34" charset="0"/>
                        </a:rPr>
                        <a:t>Seizure</a:t>
                      </a:r>
                      <a:endParaRPr kumimoji="0" lang="en-US" sz="24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endParaRPr>
                    </a:p>
                  </a:txBody>
                  <a:tcPr marT="45663" marB="4566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charset="2"/>
                        <a:buNone/>
                        <a:tabLst/>
                      </a:pPr>
                      <a:r>
                        <a:rPr kumimoji="0" lang="en-US" sz="2100" u="none" strike="noStrike" cap="none" normalizeH="0" baseline="0" dirty="0">
                          <a:ln>
                            <a:noFill/>
                          </a:ln>
                          <a:effectLst/>
                          <a:latin typeface="Calibri" panose="020F0502020204030204" pitchFamily="34" charset="0"/>
                          <a:cs typeface="Calibri" panose="020F0502020204030204" pitchFamily="34" charset="0"/>
                        </a:rPr>
                        <a:t>Should not be performed in a neurologically healthy child.</a:t>
                      </a:r>
                    </a:p>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charset="2"/>
                        <a:buNone/>
                        <a:tabLst/>
                      </a:pPr>
                      <a:br>
                        <a:rPr kumimoji="0" lang="en-US" sz="1800" u="none" strike="noStrike" cap="none" normalizeH="0" baseline="0" dirty="0">
                          <a:ln>
                            <a:noFill/>
                          </a:ln>
                          <a:effectLst/>
                          <a:latin typeface="Calibri" panose="020F0502020204030204" pitchFamily="34" charset="0"/>
                          <a:cs typeface="Calibri" panose="020F0502020204030204" pitchFamily="34" charset="0"/>
                        </a:rPr>
                      </a:br>
                      <a:r>
                        <a:rPr kumimoji="0" lang="en-US" sz="1800" u="none" strike="noStrike" cap="none" normalizeH="0" baseline="0" dirty="0">
                          <a:ln>
                            <a:noFill/>
                          </a:ln>
                          <a:effectLst/>
                          <a:latin typeface="Calibri" panose="020F0502020204030204" pitchFamily="34" charset="0"/>
                          <a:cs typeface="Calibri" panose="020F0502020204030204" pitchFamily="34" charset="0"/>
                        </a:rPr>
                        <a:t>Results are not predictive of recurrence or  development of epilepsy </a:t>
                      </a:r>
                      <a:endParaRPr kumimoji="0" lang="en-US" sz="1800" b="0" i="0" u="none" strike="noStrike" cap="none" normalizeH="0" baseline="0" dirty="0">
                        <a:ln>
                          <a:noFill/>
                        </a:ln>
                        <a:solidFill>
                          <a:schemeClr val="tx1"/>
                        </a:solidFill>
                        <a:effectLst/>
                        <a:latin typeface="Calibri" panose="020F0502020204030204" pitchFamily="34" charset="0"/>
                        <a:ea typeface="ＭＳ Ｐゴシック" charset="-128"/>
                        <a:cs typeface="Calibri" panose="020F0502020204030204" pitchFamily="34" charset="0"/>
                      </a:endParaRPr>
                    </a:p>
                  </a:txBody>
                  <a:tcPr marT="45663" marB="4566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charset="2"/>
                        <a:buNone/>
                        <a:tabLst/>
                      </a:pPr>
                      <a:endParaRPr kumimoji="0" lang="en-US" sz="2400" u="none" strike="noStrike" cap="none" normalizeH="0" baseline="0" dirty="0">
                        <a:ln>
                          <a:noFill/>
                        </a:ln>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charset="2"/>
                        <a:buNone/>
                        <a:tabLst/>
                      </a:pPr>
                      <a:r>
                        <a:rPr kumimoji="0" lang="en-US" sz="2400" u="none" strike="noStrike" cap="none" normalizeH="0" baseline="0" dirty="0">
                          <a:ln>
                            <a:noFill/>
                          </a:ln>
                          <a:effectLst/>
                          <a:latin typeface="Calibri" panose="020F0502020204030204" pitchFamily="34" charset="0"/>
                          <a:cs typeface="Calibri" panose="020F0502020204030204" pitchFamily="34" charset="0"/>
                        </a:rPr>
                        <a:t> Not indicated</a:t>
                      </a:r>
                      <a:endParaRPr kumimoji="0" lang="en-US" sz="2400" b="0" i="0" u="none" strike="noStrike" cap="none" normalizeH="0" baseline="0" dirty="0">
                        <a:ln>
                          <a:noFill/>
                        </a:ln>
                        <a:solidFill>
                          <a:srgbClr val="FF0000"/>
                        </a:solidFill>
                        <a:effectLst/>
                        <a:latin typeface="Calibri" panose="020F0502020204030204" pitchFamily="34" charset="0"/>
                        <a:ea typeface="ＭＳ Ｐゴシック" charset="-128"/>
                        <a:cs typeface="Calibri" panose="020F0502020204030204" pitchFamily="34" charset="0"/>
                      </a:endParaRPr>
                    </a:p>
                  </a:txBody>
                  <a:tcPr marT="45663" marB="45663" anchor="ctr" horzOverflow="overflow"/>
                </a:tc>
                <a:extLst>
                  <a:ext uri="{0D108BD9-81ED-4DB2-BD59-A6C34878D82A}">
                    <a16:rowId xmlns:a16="http://schemas.microsoft.com/office/drawing/2014/main" val="10001"/>
                  </a:ext>
                </a:extLst>
              </a:tr>
            </a:tbl>
          </a:graphicData>
        </a:graphic>
      </p:graphicFrame>
      <p:pic>
        <p:nvPicPr>
          <p:cNvPr id="79891" name="Picture 25" descr="C:\Documents and Settings\kjanies\Local Settings\Temporary Internet Files\Content.IE5\T76YYZQG\MP900442437[1].jpg">
            <a:extLst>
              <a:ext uri="{FF2B5EF4-FFF2-40B4-BE49-F238E27FC236}">
                <a16:creationId xmlns:a16="http://schemas.microsoft.com/office/drawing/2014/main" id="{129759CE-1597-471A-B610-6105F2EA2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2564" y="3145436"/>
            <a:ext cx="1485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47301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B60F9-7299-9EFF-C10B-94F7492D7D09}"/>
              </a:ext>
            </a:extLst>
          </p:cNvPr>
          <p:cNvSpPr>
            <a:spLocks noGrp="1"/>
          </p:cNvSpPr>
          <p:nvPr>
            <p:ph type="title"/>
          </p:nvPr>
        </p:nvSpPr>
        <p:spPr/>
        <p:txBody>
          <a:bodyPr/>
          <a:lstStyle/>
          <a:p>
            <a:r>
              <a:rPr lang="en-US" sz="2800" b="1" kern="100" dirty="0">
                <a:solidFill>
                  <a:srgbClr val="742217"/>
                </a:solidFill>
                <a:effectLst/>
                <a:latin typeface="Rockwell" panose="02060603020205020403" pitchFamily="18" charset="0"/>
                <a:ea typeface="Rockwell" panose="02060603020205020403" pitchFamily="18" charset="0"/>
                <a:cs typeface="Rockwell" panose="02060603020205020403" pitchFamily="18" charset="0"/>
              </a:rPr>
              <a:t>LONG TERM MANAGEMENT</a:t>
            </a:r>
            <a:br>
              <a:rPr lang="en-US" sz="2800" b="1" kern="100" dirty="0">
                <a:solidFill>
                  <a:srgbClr val="742217"/>
                </a:solidFill>
                <a:effectLst/>
                <a:latin typeface="Rockwell" panose="02060603020205020403" pitchFamily="18" charset="0"/>
                <a:ea typeface="Rockwell" panose="02060603020205020403" pitchFamily="18" charset="0"/>
                <a:cs typeface="Rockwell" panose="02060603020205020403" pitchFamily="18" charset="0"/>
              </a:rPr>
            </a:br>
            <a:br>
              <a:rPr lang="en-US" sz="1800" b="1" kern="100" dirty="0">
                <a:solidFill>
                  <a:srgbClr val="742217"/>
                </a:solidFill>
                <a:effectLst/>
                <a:latin typeface="Rockwell" panose="02060603020205020403" pitchFamily="18" charset="0"/>
                <a:ea typeface="Rockwell" panose="02060603020205020403" pitchFamily="18" charset="0"/>
                <a:cs typeface="Rockwell" panose="02060603020205020403" pitchFamily="18" charset="0"/>
              </a:rPr>
            </a:br>
            <a:endParaRPr lang="en-US" dirty="0"/>
          </a:p>
        </p:txBody>
      </p:sp>
      <p:sp>
        <p:nvSpPr>
          <p:cNvPr id="3" name="Content Placeholder 2">
            <a:extLst>
              <a:ext uri="{FF2B5EF4-FFF2-40B4-BE49-F238E27FC236}">
                <a16:creationId xmlns:a16="http://schemas.microsoft.com/office/drawing/2014/main" id="{6A6D1AEC-8B8A-E9ED-0B39-957017AEF592}"/>
              </a:ext>
            </a:extLst>
          </p:cNvPr>
          <p:cNvSpPr>
            <a:spLocks noGrp="1"/>
          </p:cNvSpPr>
          <p:nvPr>
            <p:ph idx="1"/>
          </p:nvPr>
        </p:nvSpPr>
        <p:spPr>
          <a:xfrm flipV="1">
            <a:off x="543680" y="5869093"/>
            <a:ext cx="4543053" cy="275968"/>
          </a:xfrm>
        </p:spPr>
        <p:txBody>
          <a:bodyPr>
            <a:normAutofit fontScale="70000" lnSpcReduction="20000"/>
          </a:bodyPr>
          <a:lstStyle/>
          <a:p>
            <a:endParaRPr lang="en-GB" dirty="0"/>
          </a:p>
          <a:p>
            <a:endParaRPr lang="en-US" dirty="0"/>
          </a:p>
        </p:txBody>
      </p:sp>
      <p:sp>
        <p:nvSpPr>
          <p:cNvPr id="19" name="Rectangle 19">
            <a:extLst>
              <a:ext uri="{FF2B5EF4-FFF2-40B4-BE49-F238E27FC236}">
                <a16:creationId xmlns:a16="http://schemas.microsoft.com/office/drawing/2014/main" id="{5F03A0D6-063A-7FA3-E7FA-616A6B4D244C}"/>
              </a:ext>
            </a:extLst>
          </p:cNvPr>
          <p:cNvSpPr>
            <a:spLocks noChangeArrowheads="1"/>
          </p:cNvSpPr>
          <p:nvPr/>
        </p:nvSpPr>
        <p:spPr bwMode="auto">
          <a:xfrm>
            <a:off x="650449" y="1143756"/>
            <a:ext cx="10124388"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9E3611"/>
                </a:solidFill>
                <a:effectLst/>
                <a:latin typeface="Arial" panose="020B0604020202020204" pitchFamily="34" charset="0"/>
                <a:ea typeface="Wingdings" panose="05000000000000000000" pitchFamily="2" charset="2"/>
                <a:cs typeface="Wingdings" panose="05000000000000000000" pitchFamily="2" charset="2"/>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700" dirty="0">
              <a:solidFill>
                <a:srgbClr val="9E3611"/>
              </a:solidFill>
              <a:ea typeface="Rockwell" panose="02060603020205020403" pitchFamily="18" charset="0"/>
              <a:cs typeface="Rockwell" panose="020606030202050204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700" b="0" i="0" u="none" strike="noStrike" cap="none" normalizeH="0" baseline="0" dirty="0">
              <a:ln>
                <a:noFill/>
              </a:ln>
              <a:solidFill>
                <a:srgbClr val="9E3611"/>
              </a:solidFill>
              <a:effectLst/>
              <a:latin typeface="Arial" panose="020B0604020202020204" pitchFamily="34" charset="0"/>
              <a:ea typeface="Rockwell" panose="02060603020205020403" pitchFamily="18" charset="0"/>
              <a:cs typeface="Rockwell" panose="020606030202050204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700" dirty="0">
              <a:solidFill>
                <a:srgbClr val="9E3611"/>
              </a:solidFill>
              <a:ea typeface="Rockwell" panose="02060603020205020403" pitchFamily="18" charset="0"/>
              <a:cs typeface="Rockwell" panose="020606030202050204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700" b="0" i="0" u="none" strike="noStrike" cap="none" normalizeH="0" baseline="0" dirty="0">
              <a:ln>
                <a:noFill/>
              </a:ln>
              <a:solidFill>
                <a:srgbClr val="9E3611"/>
              </a:solidFill>
              <a:effectLst/>
              <a:latin typeface="Arial" panose="020B0604020202020204" pitchFamily="34" charset="0"/>
              <a:ea typeface="Rockwell" panose="02060603020205020403" pitchFamily="18" charset="0"/>
              <a:cs typeface="Rockwell" panose="020606030202050204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700" dirty="0">
              <a:solidFill>
                <a:srgbClr val="9E3611"/>
              </a:solidFill>
              <a:ea typeface="Rockwell" panose="02060603020205020403" pitchFamily="18" charset="0"/>
              <a:cs typeface="Rockwell" panose="020606030202050204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700" b="0" i="0" u="none" strike="noStrike" cap="none" normalizeH="0" baseline="0" dirty="0">
              <a:ln>
                <a:noFill/>
              </a:ln>
              <a:solidFill>
                <a:srgbClr val="9E3611"/>
              </a:solidFill>
              <a:effectLst/>
              <a:latin typeface="Arial" panose="020B0604020202020204" pitchFamily="34" charset="0"/>
              <a:ea typeface="Rockwell" panose="02060603020205020403" pitchFamily="18" charset="0"/>
              <a:cs typeface="Rockwell" panose="02060603020205020403"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latin typeface="Arial" panose="020B0604020202020204" pitchFamily="34" charset="0"/>
                <a:ea typeface="Rockwell" panose="02060603020205020403" pitchFamily="18" charset="0"/>
                <a:cs typeface="Rockwell" panose="02060603020205020403" pitchFamily="18" charset="0"/>
              </a:rPr>
              <a:t>Current guidelines do not recommend the use of continuous or intermittent therapy with </a:t>
            </a:r>
            <a:r>
              <a:rPr lang="en-US" sz="2000" b="0" i="0" strike="noStrike" dirty="0">
                <a:effectLst/>
                <a:highlight>
                  <a:srgbClr val="FFFFFF"/>
                </a:highlight>
                <a:latin typeface="Noto Sans" panose="020B0502040504020204" pitchFamily="34" charset="0"/>
                <a:hlinkClick r:id="rId2">
                  <a:extLst>
                    <a:ext uri="{A12FA001-AC4F-418D-AE19-62706E023703}">
                      <ahyp:hlinkClr xmlns:ahyp="http://schemas.microsoft.com/office/drawing/2018/hyperlinkcolor" val="tx"/>
                    </a:ext>
                  </a:extLst>
                </a:hlinkClick>
              </a:rPr>
              <a:t>phenobarbital</a:t>
            </a:r>
            <a:r>
              <a:rPr lang="en-US" sz="2000" b="0" i="0" dirty="0">
                <a:solidFill>
                  <a:srgbClr val="232323"/>
                </a:solidFill>
                <a:effectLst/>
                <a:highlight>
                  <a:srgbClr val="FFFFFF"/>
                </a:highlight>
                <a:latin typeface="Noto Sans" panose="020B0502040504020204" pitchFamily="34" charset="0"/>
              </a:rPr>
              <a:t>  </a:t>
            </a:r>
            <a:r>
              <a:rPr kumimoji="0" lang="en-US" altLang="en-US" sz="2000" b="0" i="0" u="none" strike="noStrike" cap="none" normalizeH="0" baseline="0" dirty="0">
                <a:ln>
                  <a:noFill/>
                </a:ln>
                <a:solidFill>
                  <a:srgbClr val="000000"/>
                </a:solidFill>
                <a:effectLst/>
                <a:latin typeface="Arial" panose="020B0604020202020204" pitchFamily="34" charset="0"/>
                <a:ea typeface="Rockwell" panose="02060603020205020403" pitchFamily="18" charset="0"/>
                <a:cs typeface="Rockwell" panose="02060603020205020403" pitchFamily="18" charset="0"/>
              </a:rPr>
              <a:t>or benzodiazepines after a simple febrile seizure.</a:t>
            </a:r>
          </a:p>
          <a:p>
            <a:pPr marR="0" lvl="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rgbClr val="000000"/>
              </a:solidFill>
              <a:effectLst/>
              <a:latin typeface="Arial" panose="020B0604020202020204" pitchFamily="34" charset="0"/>
              <a:ea typeface="Rockwell" panose="02060603020205020403" pitchFamily="18" charset="0"/>
              <a:cs typeface="Rockwell" panose="02060603020205020403"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000" dirty="0">
                <a:solidFill>
                  <a:srgbClr val="000000"/>
                </a:solidFill>
              </a:rPr>
              <a:t>No medication reduce the risk afebrile seizure after simple febrile seizure.</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20" name="Group 19">
            <a:extLst>
              <a:ext uri="{FF2B5EF4-FFF2-40B4-BE49-F238E27FC236}">
                <a16:creationId xmlns:a16="http://schemas.microsoft.com/office/drawing/2014/main" id="{249ABF23-604E-A61D-D125-A034E8383539}"/>
              </a:ext>
            </a:extLst>
          </p:cNvPr>
          <p:cNvGrpSpPr/>
          <p:nvPr/>
        </p:nvGrpSpPr>
        <p:grpSpPr>
          <a:xfrm flipV="1">
            <a:off x="6188673" y="7549515"/>
            <a:ext cx="50852" cy="275968"/>
            <a:chOff x="0" y="0"/>
            <a:chExt cx="120396" cy="120396"/>
          </a:xfrm>
        </p:grpSpPr>
        <p:pic>
          <p:nvPicPr>
            <p:cNvPr id="21" name="Picture 20">
              <a:extLst>
                <a:ext uri="{FF2B5EF4-FFF2-40B4-BE49-F238E27FC236}">
                  <a16:creationId xmlns:a16="http://schemas.microsoft.com/office/drawing/2014/main" id="{1343C1BD-5E9F-E345-F318-0DC2C0AEBB43}"/>
                </a:ext>
              </a:extLst>
            </p:cNvPr>
            <p:cNvPicPr/>
            <p:nvPr/>
          </p:nvPicPr>
          <p:blipFill>
            <a:blip r:embed="rId3"/>
            <a:stretch>
              <a:fillRect/>
            </a:stretch>
          </p:blipFill>
          <p:spPr>
            <a:xfrm>
              <a:off x="-4063" y="-4571"/>
              <a:ext cx="124968" cy="124968"/>
            </a:xfrm>
            <a:prstGeom prst="rect">
              <a:avLst/>
            </a:prstGeom>
          </p:spPr>
        </p:pic>
        <p:sp>
          <p:nvSpPr>
            <p:cNvPr id="22" name="Shape 842">
              <a:extLst>
                <a:ext uri="{FF2B5EF4-FFF2-40B4-BE49-F238E27FC236}">
                  <a16:creationId xmlns:a16="http://schemas.microsoft.com/office/drawing/2014/main" id="{F7E4F0EC-9D2F-50F7-3F60-9C7A1D61879C}"/>
                </a:ext>
              </a:extLst>
            </p:cNvPr>
            <p:cNvSpPr/>
            <p:nvPr/>
          </p:nvSpPr>
          <p:spPr>
            <a:xfrm>
              <a:off x="11430" y="11430"/>
              <a:ext cx="97536" cy="99060"/>
            </a:xfrm>
            <a:custGeom>
              <a:avLst/>
              <a:gdLst/>
              <a:ahLst/>
              <a:cxnLst/>
              <a:rect l="0" t="0" r="0" b="0"/>
              <a:pathLst>
                <a:path w="97536" h="99060">
                  <a:moveTo>
                    <a:pt x="0" y="49530"/>
                  </a:moveTo>
                  <a:cubicBezTo>
                    <a:pt x="0" y="22225"/>
                    <a:pt x="21844" y="0"/>
                    <a:pt x="48768" y="0"/>
                  </a:cubicBezTo>
                  <a:cubicBezTo>
                    <a:pt x="75692" y="0"/>
                    <a:pt x="97536" y="22225"/>
                    <a:pt x="97536" y="49530"/>
                  </a:cubicBezTo>
                  <a:cubicBezTo>
                    <a:pt x="97536" y="76835"/>
                    <a:pt x="75692" y="99060"/>
                    <a:pt x="48768" y="99060"/>
                  </a:cubicBezTo>
                  <a:cubicBezTo>
                    <a:pt x="21844" y="99060"/>
                    <a:pt x="0" y="76835"/>
                    <a:pt x="0" y="49530"/>
                  </a:cubicBezTo>
                  <a:close/>
                </a:path>
              </a:pathLst>
            </a:custGeom>
            <a:ln w="4572" cap="flat">
              <a:round/>
            </a:ln>
          </p:spPr>
          <p:style>
            <a:lnRef idx="1">
              <a:srgbClr val="FFFFFF"/>
            </a:lnRef>
            <a:fillRef idx="0">
              <a:srgbClr val="000000">
                <a:alpha val="0"/>
              </a:srgbClr>
            </a:fillRef>
            <a:effectRef idx="0">
              <a:scrgbClr r="0" g="0" b="0"/>
            </a:effectRef>
            <a:fontRef idx="none"/>
          </p:style>
          <p:txBody>
            <a:bodyPr/>
            <a:lstStyle/>
            <a:p>
              <a:endParaRPr lang="en-US"/>
            </a:p>
          </p:txBody>
        </p:sp>
      </p:grpSp>
      <p:grpSp>
        <p:nvGrpSpPr>
          <p:cNvPr id="26" name="Group 25">
            <a:extLst>
              <a:ext uri="{FF2B5EF4-FFF2-40B4-BE49-F238E27FC236}">
                <a16:creationId xmlns:a16="http://schemas.microsoft.com/office/drawing/2014/main" id="{A7A2D95E-E1D0-6040-9EFC-D4161DCD7491}"/>
              </a:ext>
            </a:extLst>
          </p:cNvPr>
          <p:cNvGrpSpPr/>
          <p:nvPr/>
        </p:nvGrpSpPr>
        <p:grpSpPr>
          <a:xfrm>
            <a:off x="6289040" y="79194025"/>
            <a:ext cx="120015" cy="120015"/>
            <a:chOff x="0" y="0"/>
            <a:chExt cx="120396" cy="120396"/>
          </a:xfrm>
        </p:grpSpPr>
        <p:pic>
          <p:nvPicPr>
            <p:cNvPr id="27" name="Picture 26">
              <a:extLst>
                <a:ext uri="{FF2B5EF4-FFF2-40B4-BE49-F238E27FC236}">
                  <a16:creationId xmlns:a16="http://schemas.microsoft.com/office/drawing/2014/main" id="{596090A0-B229-6579-EB7A-CF309B5A48EE}"/>
                </a:ext>
              </a:extLst>
            </p:cNvPr>
            <p:cNvPicPr/>
            <p:nvPr/>
          </p:nvPicPr>
          <p:blipFill>
            <a:blip r:embed="rId4"/>
            <a:stretch>
              <a:fillRect/>
            </a:stretch>
          </p:blipFill>
          <p:spPr>
            <a:xfrm>
              <a:off x="-4063" y="-4571"/>
              <a:ext cx="124968" cy="124968"/>
            </a:xfrm>
            <a:prstGeom prst="rect">
              <a:avLst/>
            </a:prstGeom>
          </p:spPr>
        </p:pic>
        <p:sp>
          <p:nvSpPr>
            <p:cNvPr id="28" name="Shape 881">
              <a:extLst>
                <a:ext uri="{FF2B5EF4-FFF2-40B4-BE49-F238E27FC236}">
                  <a16:creationId xmlns:a16="http://schemas.microsoft.com/office/drawing/2014/main" id="{E75CF2C4-84F3-288F-1814-9E34931CC6A6}"/>
                </a:ext>
              </a:extLst>
            </p:cNvPr>
            <p:cNvSpPr/>
            <p:nvPr/>
          </p:nvSpPr>
          <p:spPr>
            <a:xfrm>
              <a:off x="11430" y="11430"/>
              <a:ext cx="97536" cy="99060"/>
            </a:xfrm>
            <a:custGeom>
              <a:avLst/>
              <a:gdLst/>
              <a:ahLst/>
              <a:cxnLst/>
              <a:rect l="0" t="0" r="0" b="0"/>
              <a:pathLst>
                <a:path w="97536" h="99060">
                  <a:moveTo>
                    <a:pt x="0" y="49530"/>
                  </a:moveTo>
                  <a:cubicBezTo>
                    <a:pt x="0" y="22225"/>
                    <a:pt x="21844" y="0"/>
                    <a:pt x="48768" y="0"/>
                  </a:cubicBezTo>
                  <a:cubicBezTo>
                    <a:pt x="75692" y="0"/>
                    <a:pt x="97536" y="22225"/>
                    <a:pt x="97536" y="49530"/>
                  </a:cubicBezTo>
                  <a:cubicBezTo>
                    <a:pt x="97536" y="76835"/>
                    <a:pt x="75692" y="99060"/>
                    <a:pt x="48768" y="99060"/>
                  </a:cubicBezTo>
                  <a:cubicBezTo>
                    <a:pt x="21844" y="99060"/>
                    <a:pt x="0" y="76835"/>
                    <a:pt x="0" y="49530"/>
                  </a:cubicBezTo>
                  <a:close/>
                </a:path>
              </a:pathLst>
            </a:custGeom>
            <a:ln w="4572" cap="flat">
              <a:round/>
            </a:ln>
          </p:spPr>
          <p:style>
            <a:lnRef idx="1">
              <a:srgbClr val="FFFFFF"/>
            </a:lnRef>
            <a:fillRef idx="0">
              <a:srgbClr val="000000">
                <a:alpha val="0"/>
              </a:srgbClr>
            </a:fillRef>
            <a:effectRef idx="0">
              <a:scrgbClr r="0" g="0" b="0"/>
            </a:effectRef>
            <a:fontRef idx="none"/>
          </p:style>
          <p:txBody>
            <a:bodyPr/>
            <a:lstStyle/>
            <a:p>
              <a:endParaRPr lang="en-US"/>
            </a:p>
          </p:txBody>
        </p:sp>
      </p:grpSp>
      <p:grpSp>
        <p:nvGrpSpPr>
          <p:cNvPr id="29" name="Group 28">
            <a:extLst>
              <a:ext uri="{FF2B5EF4-FFF2-40B4-BE49-F238E27FC236}">
                <a16:creationId xmlns:a16="http://schemas.microsoft.com/office/drawing/2014/main" id="{D06285EF-7442-9D67-102C-368727563C42}"/>
              </a:ext>
            </a:extLst>
          </p:cNvPr>
          <p:cNvGrpSpPr/>
          <p:nvPr/>
        </p:nvGrpSpPr>
        <p:grpSpPr>
          <a:xfrm>
            <a:off x="3202940" y="79194025"/>
            <a:ext cx="120015" cy="120015"/>
            <a:chOff x="0" y="0"/>
            <a:chExt cx="120396" cy="120396"/>
          </a:xfrm>
        </p:grpSpPr>
        <p:pic>
          <p:nvPicPr>
            <p:cNvPr id="30" name="Picture 29">
              <a:extLst>
                <a:ext uri="{FF2B5EF4-FFF2-40B4-BE49-F238E27FC236}">
                  <a16:creationId xmlns:a16="http://schemas.microsoft.com/office/drawing/2014/main" id="{71AA9A61-FBBE-A7C8-775F-2466FE96EBAA}"/>
                </a:ext>
              </a:extLst>
            </p:cNvPr>
            <p:cNvPicPr/>
            <p:nvPr/>
          </p:nvPicPr>
          <p:blipFill>
            <a:blip r:embed="rId5"/>
            <a:stretch>
              <a:fillRect/>
            </a:stretch>
          </p:blipFill>
          <p:spPr>
            <a:xfrm>
              <a:off x="-3555" y="-4571"/>
              <a:ext cx="124968" cy="124968"/>
            </a:xfrm>
            <a:prstGeom prst="rect">
              <a:avLst/>
            </a:prstGeom>
          </p:spPr>
        </p:pic>
        <p:sp>
          <p:nvSpPr>
            <p:cNvPr id="31" name="Shape 886">
              <a:extLst>
                <a:ext uri="{FF2B5EF4-FFF2-40B4-BE49-F238E27FC236}">
                  <a16:creationId xmlns:a16="http://schemas.microsoft.com/office/drawing/2014/main" id="{4245E842-EA3B-722F-D5A1-E2F4DF2AE7D8}"/>
                </a:ext>
              </a:extLst>
            </p:cNvPr>
            <p:cNvSpPr/>
            <p:nvPr/>
          </p:nvSpPr>
          <p:spPr>
            <a:xfrm>
              <a:off x="11430" y="11430"/>
              <a:ext cx="97536" cy="99060"/>
            </a:xfrm>
            <a:custGeom>
              <a:avLst/>
              <a:gdLst/>
              <a:ahLst/>
              <a:cxnLst/>
              <a:rect l="0" t="0" r="0" b="0"/>
              <a:pathLst>
                <a:path w="97536" h="99060">
                  <a:moveTo>
                    <a:pt x="0" y="49530"/>
                  </a:moveTo>
                  <a:cubicBezTo>
                    <a:pt x="0" y="22225"/>
                    <a:pt x="21844" y="0"/>
                    <a:pt x="48768" y="0"/>
                  </a:cubicBezTo>
                  <a:cubicBezTo>
                    <a:pt x="75692" y="0"/>
                    <a:pt x="97536" y="22225"/>
                    <a:pt x="97536" y="49530"/>
                  </a:cubicBezTo>
                  <a:cubicBezTo>
                    <a:pt x="97536" y="76835"/>
                    <a:pt x="75692" y="99060"/>
                    <a:pt x="48768" y="99060"/>
                  </a:cubicBezTo>
                  <a:cubicBezTo>
                    <a:pt x="21844" y="99060"/>
                    <a:pt x="0" y="76835"/>
                    <a:pt x="0" y="49530"/>
                  </a:cubicBezTo>
                  <a:close/>
                </a:path>
              </a:pathLst>
            </a:custGeom>
            <a:ln w="4572" cap="flat">
              <a:round/>
            </a:ln>
          </p:spPr>
          <p:style>
            <a:lnRef idx="1">
              <a:srgbClr val="FFFFFF"/>
            </a:lnRef>
            <a:fillRef idx="0">
              <a:srgbClr val="000000">
                <a:alpha val="0"/>
              </a:srgbClr>
            </a:fillRef>
            <a:effectRef idx="0">
              <a:scrgbClr r="0" g="0" b="0"/>
            </a:effectRef>
            <a:fontRef idx="none"/>
          </p:style>
          <p:txBody>
            <a:bodyPr/>
            <a:lstStyle/>
            <a:p>
              <a:endParaRPr lang="en-US"/>
            </a:p>
          </p:txBody>
        </p:sp>
      </p:grpSp>
      <p:grpSp>
        <p:nvGrpSpPr>
          <p:cNvPr id="32" name="Group 31">
            <a:extLst>
              <a:ext uri="{FF2B5EF4-FFF2-40B4-BE49-F238E27FC236}">
                <a16:creationId xmlns:a16="http://schemas.microsoft.com/office/drawing/2014/main" id="{45B3FF29-AE2B-0E2E-65E8-2778C1B8BE56}"/>
              </a:ext>
            </a:extLst>
          </p:cNvPr>
          <p:cNvGrpSpPr/>
          <p:nvPr/>
        </p:nvGrpSpPr>
        <p:grpSpPr>
          <a:xfrm>
            <a:off x="6289040" y="79194025"/>
            <a:ext cx="120015" cy="120015"/>
            <a:chOff x="0" y="0"/>
            <a:chExt cx="120396" cy="120396"/>
          </a:xfrm>
        </p:grpSpPr>
        <p:pic>
          <p:nvPicPr>
            <p:cNvPr id="33" name="Picture 32">
              <a:extLst>
                <a:ext uri="{FF2B5EF4-FFF2-40B4-BE49-F238E27FC236}">
                  <a16:creationId xmlns:a16="http://schemas.microsoft.com/office/drawing/2014/main" id="{609B70BD-341D-84B6-5F47-4C556781CB90}"/>
                </a:ext>
              </a:extLst>
            </p:cNvPr>
            <p:cNvPicPr/>
            <p:nvPr/>
          </p:nvPicPr>
          <p:blipFill>
            <a:blip r:embed="rId3"/>
            <a:stretch>
              <a:fillRect/>
            </a:stretch>
          </p:blipFill>
          <p:spPr>
            <a:xfrm>
              <a:off x="-4063" y="-4571"/>
              <a:ext cx="124968" cy="124968"/>
            </a:xfrm>
            <a:prstGeom prst="rect">
              <a:avLst/>
            </a:prstGeom>
          </p:spPr>
        </p:pic>
        <p:sp>
          <p:nvSpPr>
            <p:cNvPr id="34" name="Shape 936">
              <a:extLst>
                <a:ext uri="{FF2B5EF4-FFF2-40B4-BE49-F238E27FC236}">
                  <a16:creationId xmlns:a16="http://schemas.microsoft.com/office/drawing/2014/main" id="{1294075E-C3CC-DA50-B98F-A84D7512D6FC}"/>
                </a:ext>
              </a:extLst>
            </p:cNvPr>
            <p:cNvSpPr/>
            <p:nvPr/>
          </p:nvSpPr>
          <p:spPr>
            <a:xfrm>
              <a:off x="11430" y="11430"/>
              <a:ext cx="97536" cy="99060"/>
            </a:xfrm>
            <a:custGeom>
              <a:avLst/>
              <a:gdLst/>
              <a:ahLst/>
              <a:cxnLst/>
              <a:rect l="0" t="0" r="0" b="0"/>
              <a:pathLst>
                <a:path w="97536" h="99060">
                  <a:moveTo>
                    <a:pt x="0" y="49530"/>
                  </a:moveTo>
                  <a:cubicBezTo>
                    <a:pt x="0" y="22225"/>
                    <a:pt x="21844" y="0"/>
                    <a:pt x="48768" y="0"/>
                  </a:cubicBezTo>
                  <a:cubicBezTo>
                    <a:pt x="75692" y="0"/>
                    <a:pt x="97536" y="22225"/>
                    <a:pt x="97536" y="49530"/>
                  </a:cubicBezTo>
                  <a:cubicBezTo>
                    <a:pt x="97536" y="76835"/>
                    <a:pt x="75692" y="99060"/>
                    <a:pt x="48768" y="99060"/>
                  </a:cubicBezTo>
                  <a:cubicBezTo>
                    <a:pt x="21844" y="99060"/>
                    <a:pt x="0" y="76835"/>
                    <a:pt x="0" y="49530"/>
                  </a:cubicBezTo>
                  <a:close/>
                </a:path>
              </a:pathLst>
            </a:custGeom>
            <a:ln w="4572" cap="flat">
              <a:round/>
            </a:ln>
          </p:spPr>
          <p:style>
            <a:lnRef idx="1">
              <a:srgbClr val="FFFFFF"/>
            </a:lnRef>
            <a:fillRef idx="0">
              <a:srgbClr val="000000">
                <a:alpha val="0"/>
              </a:srgbClr>
            </a:fillRef>
            <a:effectRef idx="0">
              <a:scrgbClr r="0" g="0" b="0"/>
            </a:effectRef>
            <a:fontRef idx="none"/>
          </p:style>
          <p:txBody>
            <a:bodyPr/>
            <a:lstStyle/>
            <a:p>
              <a:endParaRPr lang="en-US"/>
            </a:p>
          </p:txBody>
        </p:sp>
      </p:grpSp>
      <p:sp>
        <p:nvSpPr>
          <p:cNvPr id="35" name="Rectangle 30">
            <a:extLst>
              <a:ext uri="{FF2B5EF4-FFF2-40B4-BE49-F238E27FC236}">
                <a16:creationId xmlns:a16="http://schemas.microsoft.com/office/drawing/2014/main" id="{409E11DC-0D0B-8AC5-C780-F48398C8EED0}"/>
              </a:ext>
            </a:extLst>
          </p:cNvPr>
          <p:cNvSpPr>
            <a:spLocks noChangeArrowheads="1"/>
          </p:cNvSpPr>
          <p:nvPr/>
        </p:nvSpPr>
        <p:spPr bwMode="auto">
          <a:xfrm>
            <a:off x="352282" y="4407252"/>
            <a:ext cx="11839718" cy="736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174" tIns="45720" rIns="91440" bIns="10474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pPr>
            <a:endParaRPr kumimoji="0" lang="en-US" altLang="en-US" sz="2000" b="0" i="0" u="sng" strike="noStrike" cap="none" normalizeH="0" baseline="0" dirty="0">
              <a:ln>
                <a:noFill/>
              </a:ln>
              <a:solidFill>
                <a:srgbClr val="000000"/>
              </a:solidFill>
              <a:effectLst/>
              <a:highlight>
                <a:srgbClr val="FFFF00"/>
              </a:highlight>
              <a:latin typeface="Arial" panose="020B0604020202020204" pitchFamily="34" charset="0"/>
              <a:ea typeface="Rockwell" panose="02060603020205020403" pitchFamily="18" charset="0"/>
              <a:cs typeface="Rockwell" panose="020606030202050204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558363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F1931-5AAB-4270-AC2A-C4ECE08DDF0E}"/>
              </a:ext>
            </a:extLst>
          </p:cNvPr>
          <p:cNvSpPr>
            <a:spLocks noGrp="1"/>
          </p:cNvSpPr>
          <p:nvPr>
            <p:ph type="title"/>
          </p:nvPr>
        </p:nvSpPr>
        <p:spPr>
          <a:xfrm>
            <a:off x="1066800" y="642594"/>
            <a:ext cx="10058400" cy="729006"/>
          </a:xfrm>
        </p:spPr>
        <p:txBody>
          <a:bodyPr vert="horz" lIns="91440" tIns="45720" rIns="91440" bIns="45720" rtlCol="0" anchor="ctr">
            <a:normAutofit/>
          </a:bodyPr>
          <a:lstStyle/>
          <a:p>
            <a:r>
              <a:rPr lang="en-US" altLang="en-US" sz="2800" dirty="0">
                <a:latin typeface="Bangla MN" pitchFamily="2" charset="0"/>
                <a:cs typeface="Bangla MN" pitchFamily="2" charset="0"/>
              </a:rPr>
              <a:t>Simple Febrile Seizure: Family Education</a:t>
            </a:r>
            <a:endParaRPr lang="en-GB" sz="2800" dirty="0">
              <a:latin typeface="Bangla MN" pitchFamily="2" charset="0"/>
              <a:cs typeface="Bangla MN" pitchFamily="2" charset="0"/>
            </a:endParaRPr>
          </a:p>
        </p:txBody>
      </p:sp>
      <p:sp>
        <p:nvSpPr>
          <p:cNvPr id="3" name="Content Placeholder 2">
            <a:extLst>
              <a:ext uri="{FF2B5EF4-FFF2-40B4-BE49-F238E27FC236}">
                <a16:creationId xmlns:a16="http://schemas.microsoft.com/office/drawing/2014/main" id="{58F6937B-B616-4071-94DA-EC5A3B4AA510}"/>
              </a:ext>
            </a:extLst>
          </p:cNvPr>
          <p:cNvSpPr>
            <a:spLocks noGrp="1"/>
          </p:cNvSpPr>
          <p:nvPr>
            <p:ph idx="1"/>
          </p:nvPr>
        </p:nvSpPr>
        <p:spPr>
          <a:xfrm>
            <a:off x="504825" y="1371600"/>
            <a:ext cx="10696575" cy="4663440"/>
          </a:xfrm>
        </p:spPr>
        <p:txBody>
          <a:bodyPr vert="horz" lIns="91440" tIns="45720" rIns="91440" bIns="45720" rtlCol="0" anchor="ctr">
            <a:normAutofit lnSpcReduction="10000"/>
          </a:bodyPr>
          <a:lstStyle/>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Here are some frequently asked questions</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parents/caregivers may have prior to discharge: </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Is my child brain damaged?</a:t>
            </a:r>
          </a:p>
          <a:p>
            <a:pPr lvl="1"/>
            <a:r>
              <a:rPr lang="en-US" sz="2400" dirty="0"/>
              <a:t>There is no evidence of impact on learning abilities after seizure from SFS.</a:t>
            </a:r>
          </a:p>
          <a:p>
            <a:pPr lvl="1"/>
            <a:endParaRPr lang="en-US" sz="2400" dirty="0"/>
          </a:p>
          <a:p>
            <a:r>
              <a:rPr lang="en-US" sz="2400" dirty="0">
                <a:latin typeface="Calibri" panose="020F0502020204030204" pitchFamily="34" charset="0"/>
                <a:cs typeface="Calibri" panose="020F0502020204030204" pitchFamily="34" charset="0"/>
              </a:rPr>
              <a:t>Will this happen again?</a:t>
            </a:r>
          </a:p>
          <a:p>
            <a:pPr lvl="1"/>
            <a:r>
              <a:rPr lang="en-US" sz="2400" dirty="0"/>
              <a:t>If child is under 12 months of age at time of first seizure, recurrence rate is 50%</a:t>
            </a:r>
          </a:p>
          <a:p>
            <a:pPr lvl="1"/>
            <a:r>
              <a:rPr lang="en-US" sz="2400" dirty="0"/>
              <a:t>If child is greater than 12 months of age at time of first seizure, recurrence rate is 20%.</a:t>
            </a:r>
          </a:p>
          <a:p>
            <a:pPr lvl="1"/>
            <a:r>
              <a:rPr lang="en-US" sz="2400" dirty="0"/>
              <a:t>Most recurrences(50-75% )occur within 12 months of the initial febrile seizure.</a:t>
            </a:r>
          </a:p>
          <a:p>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89805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3CA9E-8737-412F-AB9B-C16D82F166AD}"/>
              </a:ext>
            </a:extLst>
          </p:cNvPr>
          <p:cNvSpPr>
            <a:spLocks noGrp="1"/>
          </p:cNvSpPr>
          <p:nvPr>
            <p:ph type="title"/>
          </p:nvPr>
        </p:nvSpPr>
        <p:spPr>
          <a:xfrm>
            <a:off x="1066800" y="642594"/>
            <a:ext cx="10058400" cy="1062381"/>
          </a:xfrm>
        </p:spPr>
        <p:txBody>
          <a:bodyPr vert="horz" lIns="91440" tIns="45720" rIns="91440" bIns="45720" rtlCol="0" anchor="ctr">
            <a:normAutofit/>
          </a:bodyPr>
          <a:lstStyle/>
          <a:p>
            <a:r>
              <a:rPr lang="en-US" altLang="en-US" sz="2800" dirty="0">
                <a:latin typeface="Bangla MN" pitchFamily="2" charset="0"/>
                <a:cs typeface="Bangla MN" pitchFamily="2" charset="0"/>
              </a:rPr>
              <a:t>Simple Febrile Seizure: Family Education (cont.)</a:t>
            </a:r>
            <a:endParaRPr lang="en-GB" sz="2800" dirty="0">
              <a:latin typeface="Bangla MN" pitchFamily="2" charset="0"/>
              <a:cs typeface="Bangla MN" pitchFamily="2" charset="0"/>
            </a:endParaRPr>
          </a:p>
        </p:txBody>
      </p:sp>
      <p:sp>
        <p:nvSpPr>
          <p:cNvPr id="3" name="Content Placeholder 2">
            <a:extLst>
              <a:ext uri="{FF2B5EF4-FFF2-40B4-BE49-F238E27FC236}">
                <a16:creationId xmlns:a16="http://schemas.microsoft.com/office/drawing/2014/main" id="{43EDCA2A-DD88-457A-89D9-1364B4522415}"/>
              </a:ext>
            </a:extLst>
          </p:cNvPr>
          <p:cNvSpPr>
            <a:spLocks noGrp="1"/>
          </p:cNvSpPr>
          <p:nvPr>
            <p:ph idx="1"/>
          </p:nvPr>
        </p:nvSpPr>
        <p:spPr>
          <a:xfrm>
            <a:off x="495300" y="1847850"/>
            <a:ext cx="10629900" cy="4187190"/>
          </a:xfrm>
        </p:spPr>
        <p:txBody>
          <a:bodyPr vert="horz" lIns="91440" tIns="45720" rIns="91440" bIns="45720" rtlCol="0" anchor="ctr">
            <a:normAutofit/>
          </a:bodyPr>
          <a:lstStyle/>
          <a:p>
            <a:pPr marL="0" indent="0">
              <a:buNone/>
            </a:pPr>
            <a:r>
              <a:rPr lang="en-US" sz="2400" dirty="0">
                <a:solidFill>
                  <a:schemeClr val="accent1">
                    <a:lumMod val="60000"/>
                    <a:lumOff val="40000"/>
                  </a:schemeClr>
                </a:solidFill>
                <a:latin typeface="Calibri" panose="020F0502020204030204" pitchFamily="34" charset="0"/>
                <a:cs typeface="Calibri" panose="020F0502020204030204" pitchFamily="34" charset="0"/>
              </a:rPr>
              <a:t>Will my child get epilepsy?</a:t>
            </a:r>
          </a:p>
          <a:p>
            <a:pPr lvl="1"/>
            <a:r>
              <a:rPr lang="en-US" sz="2400" dirty="0"/>
              <a:t>For simple febrile seizures, there is no increased risk of epilepsy </a:t>
            </a:r>
          </a:p>
          <a:p>
            <a:pPr lvl="1"/>
            <a:endParaRPr lang="en-US" sz="2400" dirty="0"/>
          </a:p>
          <a:p>
            <a:pPr marL="0" indent="0">
              <a:buNone/>
            </a:pPr>
            <a:r>
              <a:rPr lang="en-US" sz="2400" dirty="0">
                <a:solidFill>
                  <a:schemeClr val="accent1">
                    <a:lumMod val="60000"/>
                    <a:lumOff val="40000"/>
                  </a:schemeClr>
                </a:solidFill>
                <a:latin typeface="Calibri" panose="020F0502020204030204" pitchFamily="34" charset="0"/>
                <a:cs typeface="Calibri" panose="020F0502020204030204" pitchFamily="34" charset="0"/>
              </a:rPr>
              <a:t>Why not treat for possible seizures or fever?</a:t>
            </a:r>
          </a:p>
          <a:p>
            <a:pPr lvl="1"/>
            <a:r>
              <a:rPr lang="en-US" sz="2400" dirty="0"/>
              <a:t>Anticonvulsants can reduce recurrence. However potential side effects of medications outweigh the minor risk of recurrence</a:t>
            </a:r>
          </a:p>
          <a:p>
            <a:pPr lvl="1"/>
            <a:r>
              <a:rPr lang="en-US" sz="2400" dirty="0"/>
              <a:t>Prophylactic use of antipyretics does not have impact on recurrence</a:t>
            </a:r>
          </a:p>
          <a:p>
            <a:pPr marL="274320" lvl="1" indent="0">
              <a:buNone/>
            </a:pPr>
            <a:endParaRPr lang="en-US" sz="2400" dirty="0"/>
          </a:p>
          <a:p>
            <a:pPr marL="0" indent="0">
              <a:buNone/>
            </a:pPr>
            <a:r>
              <a:rPr lang="en-US" sz="2400" dirty="0">
                <a:latin typeface="Calibri" panose="020F0502020204030204" pitchFamily="34" charset="0"/>
                <a:cs typeface="Calibri" panose="020F0502020204030204" pitchFamily="34" charset="0"/>
              </a:rPr>
              <a:t>For complex febrile seizures, there is a slight increase in the risk of epilepsy.</a:t>
            </a:r>
          </a:p>
          <a:p>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33166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9106C-0770-4589-B143-ADF46F161C6B}"/>
              </a:ext>
            </a:extLst>
          </p:cNvPr>
          <p:cNvSpPr>
            <a:spLocks noGrp="1"/>
          </p:cNvSpPr>
          <p:nvPr>
            <p:ph type="title"/>
          </p:nvPr>
        </p:nvSpPr>
        <p:spPr>
          <a:xfrm>
            <a:off x="1066800" y="642594"/>
            <a:ext cx="10058400" cy="1176681"/>
          </a:xfrm>
        </p:spPr>
        <p:txBody>
          <a:bodyPr vert="horz" lIns="91440" tIns="45720" rIns="91440" bIns="45720" rtlCol="0" anchor="ctr">
            <a:normAutofit/>
          </a:bodyPr>
          <a:lstStyle/>
          <a:p>
            <a:r>
              <a:rPr lang="en-US" altLang="en-US" sz="2800" dirty="0">
                <a:latin typeface="Bangla MN" pitchFamily="2" charset="0"/>
                <a:cs typeface="Bangla MN" pitchFamily="2" charset="0"/>
              </a:rPr>
              <a:t>Simple Febrile Seizure: Family Education(cont.)</a:t>
            </a:r>
            <a:endParaRPr lang="en-GB" sz="2800" dirty="0">
              <a:latin typeface="Bangla MN" pitchFamily="2" charset="0"/>
              <a:cs typeface="Bangla MN" pitchFamily="2" charset="0"/>
            </a:endParaRPr>
          </a:p>
        </p:txBody>
      </p:sp>
      <p:sp>
        <p:nvSpPr>
          <p:cNvPr id="3" name="Content Placeholder 2">
            <a:extLst>
              <a:ext uri="{FF2B5EF4-FFF2-40B4-BE49-F238E27FC236}">
                <a16:creationId xmlns:a16="http://schemas.microsoft.com/office/drawing/2014/main" id="{F50D60BF-3CEB-444E-B384-618A8B2D0868}"/>
              </a:ext>
            </a:extLst>
          </p:cNvPr>
          <p:cNvSpPr>
            <a:spLocks noGrp="1"/>
          </p:cNvSpPr>
          <p:nvPr>
            <p:ph idx="1"/>
          </p:nvPr>
        </p:nvSpPr>
        <p:spPr/>
        <p:txBody>
          <a:bodyPr>
            <a:normAutofit/>
          </a:bodyPr>
          <a:lstStyle/>
          <a:p>
            <a:pPr marL="274320" eaLnBrk="1" fontAlgn="auto" hangingPunct="1">
              <a:spcAft>
                <a:spcPts val="0"/>
              </a:spcAft>
              <a:buFont typeface="Wingdings" pitchFamily="2" charset="2"/>
              <a:buChar char="§"/>
              <a:defRPr/>
            </a:pPr>
            <a:r>
              <a:rPr lang="en-US" sz="2800" dirty="0">
                <a:latin typeface="Calibri" panose="020F0502020204030204" pitchFamily="34" charset="0"/>
                <a:ea typeface="ＭＳ Ｐゴシック" charset="-128"/>
                <a:cs typeface="Calibri" panose="020F0502020204030204" pitchFamily="34" charset="0"/>
              </a:rPr>
              <a:t>Instruct parent/caregivers to prevent injury during a seizure:</a:t>
            </a:r>
          </a:p>
          <a:p>
            <a:pPr marL="822960" lvl="2" indent="-182880" eaLnBrk="1" fontAlgn="auto" hangingPunct="1">
              <a:spcAft>
                <a:spcPts val="0"/>
              </a:spcAft>
              <a:buClr>
                <a:schemeClr val="accent2">
                  <a:lumMod val="75000"/>
                </a:schemeClr>
              </a:buClr>
              <a:buSzPct val="90000"/>
              <a:defRPr/>
            </a:pPr>
            <a:r>
              <a:rPr lang="en-US" sz="2800" dirty="0">
                <a:latin typeface="Calibri" panose="020F0502020204030204" pitchFamily="34" charset="0"/>
                <a:ea typeface="ＭＳ Ｐゴシック" charset="-128"/>
                <a:cs typeface="Calibri" panose="020F0502020204030204" pitchFamily="34" charset="0"/>
              </a:rPr>
              <a:t>Position child while seizing in a side-lying position </a:t>
            </a:r>
          </a:p>
          <a:p>
            <a:pPr marL="822960" lvl="2" indent="-182880" eaLnBrk="1" fontAlgn="auto" hangingPunct="1">
              <a:spcAft>
                <a:spcPts val="0"/>
              </a:spcAft>
              <a:buClr>
                <a:schemeClr val="accent2">
                  <a:lumMod val="75000"/>
                </a:schemeClr>
              </a:buClr>
              <a:buSzPct val="90000"/>
              <a:defRPr/>
            </a:pPr>
            <a:r>
              <a:rPr lang="en-US" sz="2800" dirty="0">
                <a:latin typeface="Calibri" panose="020F0502020204030204" pitchFamily="34" charset="0"/>
                <a:ea typeface="ＭＳ Ｐゴシック" charset="-128"/>
                <a:cs typeface="Calibri" panose="020F0502020204030204" pitchFamily="34" charset="0"/>
              </a:rPr>
              <a:t>Protect head from injury</a:t>
            </a:r>
          </a:p>
          <a:p>
            <a:pPr marL="822960" lvl="2" indent="-182880" eaLnBrk="1" fontAlgn="auto" hangingPunct="1">
              <a:spcAft>
                <a:spcPts val="0"/>
              </a:spcAft>
              <a:buClr>
                <a:schemeClr val="accent2">
                  <a:lumMod val="75000"/>
                </a:schemeClr>
              </a:buClr>
              <a:buSzPct val="90000"/>
              <a:defRPr/>
            </a:pPr>
            <a:r>
              <a:rPr lang="en-US" sz="2800" dirty="0">
                <a:latin typeface="Calibri" panose="020F0502020204030204" pitchFamily="34" charset="0"/>
                <a:ea typeface="ＭＳ Ｐゴシック" charset="-128"/>
                <a:cs typeface="Calibri" panose="020F0502020204030204" pitchFamily="34" charset="0"/>
              </a:rPr>
              <a:t>Loosen tight clothing about the neck </a:t>
            </a:r>
          </a:p>
          <a:p>
            <a:pPr marL="822960" lvl="2" indent="-182880" eaLnBrk="1" fontAlgn="auto" hangingPunct="1">
              <a:spcAft>
                <a:spcPts val="0"/>
              </a:spcAft>
              <a:buClr>
                <a:schemeClr val="accent2">
                  <a:lumMod val="75000"/>
                </a:schemeClr>
              </a:buClr>
              <a:buSzPct val="90000"/>
              <a:defRPr/>
            </a:pPr>
            <a:r>
              <a:rPr lang="en-US" sz="2800" dirty="0">
                <a:latin typeface="Calibri" panose="020F0502020204030204" pitchFamily="34" charset="0"/>
                <a:ea typeface="ＭＳ Ｐゴシック" charset="-128"/>
                <a:cs typeface="Calibri" panose="020F0502020204030204" pitchFamily="34" charset="0"/>
              </a:rPr>
              <a:t>Prevent injury from falls</a:t>
            </a:r>
          </a:p>
          <a:p>
            <a:pPr marL="822960" lvl="2" indent="-182880" eaLnBrk="1" fontAlgn="auto" hangingPunct="1">
              <a:spcAft>
                <a:spcPts val="0"/>
              </a:spcAft>
              <a:buClr>
                <a:schemeClr val="accent2">
                  <a:lumMod val="75000"/>
                </a:schemeClr>
              </a:buClr>
              <a:buSzPct val="90000"/>
              <a:defRPr/>
            </a:pPr>
            <a:r>
              <a:rPr lang="en-US" sz="2800" dirty="0">
                <a:latin typeface="Calibri" panose="020F0502020204030204" pitchFamily="34" charset="0"/>
                <a:ea typeface="ＭＳ Ｐゴシック" charset="-128"/>
                <a:cs typeface="Calibri" panose="020F0502020204030204" pitchFamily="34" charset="0"/>
              </a:rPr>
              <a:t>Reassure child during event</a:t>
            </a:r>
          </a:p>
          <a:p>
            <a:pPr marL="822960" lvl="2" indent="-182880" eaLnBrk="1" fontAlgn="auto" hangingPunct="1">
              <a:spcAft>
                <a:spcPts val="0"/>
              </a:spcAft>
              <a:buClr>
                <a:schemeClr val="accent2">
                  <a:lumMod val="75000"/>
                </a:schemeClr>
              </a:buClr>
              <a:buSzPct val="90000"/>
              <a:defRPr/>
            </a:pPr>
            <a:r>
              <a:rPr lang="en-US" sz="2800" b="1" i="1" dirty="0">
                <a:latin typeface="Calibri" panose="020F0502020204030204" pitchFamily="34" charset="0"/>
                <a:ea typeface="ＭＳ Ｐゴシック" charset="-128"/>
                <a:cs typeface="Calibri" panose="020F0502020204030204" pitchFamily="34" charset="0"/>
              </a:rPr>
              <a:t>Do not </a:t>
            </a:r>
            <a:r>
              <a:rPr lang="en-US" sz="2800" dirty="0">
                <a:latin typeface="Calibri" panose="020F0502020204030204" pitchFamily="34" charset="0"/>
                <a:ea typeface="ＭＳ Ｐゴシック" charset="-128"/>
                <a:cs typeface="Calibri" panose="020F0502020204030204" pitchFamily="34" charset="0"/>
              </a:rPr>
              <a:t>place anything in the child’s mouth</a:t>
            </a:r>
          </a:p>
          <a:p>
            <a:pPr marL="822960" lvl="2" indent="-182880" eaLnBrk="1" fontAlgn="auto" hangingPunct="1">
              <a:spcAft>
                <a:spcPts val="0"/>
              </a:spcAft>
              <a:buClr>
                <a:schemeClr val="accent2">
                  <a:lumMod val="75000"/>
                </a:schemeClr>
              </a:buClr>
              <a:buSzPct val="90000"/>
              <a:defRPr/>
            </a:pPr>
            <a:r>
              <a:rPr lang="en-GB" sz="2800" b="0" i="0" u="none" strike="noStrike" baseline="0" dirty="0">
                <a:latin typeface="Calibri" panose="020F0502020204030204" pitchFamily="34" charset="0"/>
                <a:cs typeface="Calibri" panose="020F0502020204030204" pitchFamily="34" charset="0"/>
              </a:rPr>
              <a:t>Rectal Diazepam,</a:t>
            </a:r>
            <a:r>
              <a:rPr lang="en-US" sz="2800" dirty="0">
                <a:latin typeface="Calibri" panose="020F0502020204030204" pitchFamily="34" charset="0"/>
                <a:cs typeface="Calibri" panose="020F0502020204030204" pitchFamily="34" charset="0"/>
                <a:sym typeface="Arial" charset="0"/>
              </a:rPr>
              <a:t> Given for seizures lasting longer than 5 minutes.</a:t>
            </a:r>
            <a:endParaRPr lang="en-US" sz="2800" dirty="0">
              <a:latin typeface="Calibri" panose="020F0502020204030204" pitchFamily="34" charset="0"/>
              <a:ea typeface="ＭＳ Ｐゴシック" charset="-128"/>
              <a:cs typeface="Calibri" panose="020F0502020204030204" pitchFamily="34" charset="0"/>
            </a:endParaRPr>
          </a:p>
          <a:p>
            <a:pPr marL="548640" lvl="1" indent="-182880" eaLnBrk="1" fontAlgn="auto" hangingPunct="1">
              <a:spcAft>
                <a:spcPts val="0"/>
              </a:spcAft>
              <a:buFont typeface="Wingdings" panose="05000000000000000000" pitchFamily="2" charset="2"/>
              <a:buNone/>
              <a:defRPr/>
            </a:pPr>
            <a:endParaRPr lang="en-US" sz="2800" dirty="0">
              <a:latin typeface="Calibri" panose="020F0502020204030204" pitchFamily="34" charset="0"/>
              <a:ea typeface="ＭＳ Ｐゴシック" charset="-128"/>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10352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9F323-FA05-4ED8-9583-E72194E611C3}"/>
              </a:ext>
            </a:extLst>
          </p:cNvPr>
          <p:cNvSpPr>
            <a:spLocks noGrp="1"/>
          </p:cNvSpPr>
          <p:nvPr>
            <p:ph type="title"/>
          </p:nvPr>
        </p:nvSpPr>
        <p:spPr>
          <a:xfrm>
            <a:off x="1066800" y="642594"/>
            <a:ext cx="10058400" cy="967131"/>
          </a:xfrm>
        </p:spPr>
        <p:txBody>
          <a:bodyPr vert="horz" lIns="91440" tIns="45720" rIns="91440" bIns="45720" rtlCol="0" anchor="ctr">
            <a:normAutofit/>
          </a:bodyPr>
          <a:lstStyle/>
          <a:p>
            <a:r>
              <a:rPr lang="en-US" altLang="en-US" sz="2800" dirty="0">
                <a:latin typeface="Bangla MN" pitchFamily="2" charset="0"/>
                <a:cs typeface="Bangla MN" pitchFamily="2" charset="0"/>
              </a:rPr>
              <a:t>Simple Febrile Seizure: Disposition</a:t>
            </a:r>
            <a:endParaRPr lang="en-GB" sz="2800" dirty="0">
              <a:latin typeface="Bangla MN" pitchFamily="2" charset="0"/>
              <a:cs typeface="Bangla MN" pitchFamily="2" charset="0"/>
            </a:endParaRPr>
          </a:p>
        </p:txBody>
      </p:sp>
      <p:sp>
        <p:nvSpPr>
          <p:cNvPr id="3" name="Content Placeholder 2">
            <a:extLst>
              <a:ext uri="{FF2B5EF4-FFF2-40B4-BE49-F238E27FC236}">
                <a16:creationId xmlns:a16="http://schemas.microsoft.com/office/drawing/2014/main" id="{41C99D54-BF78-49E2-B506-F7D29F74AD4D}"/>
              </a:ext>
            </a:extLst>
          </p:cNvPr>
          <p:cNvSpPr>
            <a:spLocks noGrp="1"/>
          </p:cNvSpPr>
          <p:nvPr>
            <p:ph idx="1"/>
          </p:nvPr>
        </p:nvSpPr>
        <p:spPr>
          <a:xfrm>
            <a:off x="131975" y="1609725"/>
            <a:ext cx="11990895" cy="5075887"/>
          </a:xfrm>
        </p:spPr>
        <p:txBody>
          <a:bodyPr>
            <a:noAutofit/>
          </a:bodyPr>
          <a:lstStyle/>
          <a:p>
            <a:pPr marL="274320" eaLnBrk="1" fontAlgn="auto" hangingPunct="1">
              <a:lnSpc>
                <a:spcPct val="90000"/>
              </a:lnSpc>
              <a:spcAft>
                <a:spcPts val="0"/>
              </a:spcAft>
              <a:buFont typeface="Wingdings" pitchFamily="2" charset="2"/>
              <a:buNone/>
              <a:defRPr/>
            </a:pPr>
            <a:endParaRPr kumimoji="1" lang="en-US" altLang="en-US" sz="2000" dirty="0">
              <a:solidFill>
                <a:schemeClr val="tx1"/>
              </a:solidFill>
              <a:latin typeface="Calibri" panose="020F0502020204030204" pitchFamily="34" charset="0"/>
              <a:ea typeface="ＭＳ Ｐゴシック" pitchFamily="34" charset="-128"/>
              <a:cs typeface="Calibri" panose="020F0502020204030204" pitchFamily="34" charset="0"/>
            </a:endParaRPr>
          </a:p>
          <a:p>
            <a:pPr marL="274320" eaLnBrk="1" fontAlgn="auto" hangingPunct="1">
              <a:lnSpc>
                <a:spcPct val="90000"/>
              </a:lnSpc>
              <a:spcAft>
                <a:spcPts val="0"/>
              </a:spcAft>
              <a:buFont typeface="Wingdings" pitchFamily="2" charset="2"/>
              <a:buNone/>
              <a:defRPr/>
            </a:pPr>
            <a:r>
              <a:rPr kumimoji="1" lang="en-US" altLang="en-US" sz="2000" dirty="0">
                <a:solidFill>
                  <a:schemeClr val="tx1"/>
                </a:solidFill>
                <a:latin typeface="Calibri" panose="020F0502020204030204" pitchFamily="34" charset="0"/>
                <a:ea typeface="ＭＳ Ｐゴシック" pitchFamily="34" charset="-128"/>
                <a:cs typeface="Calibri" panose="020F0502020204030204" pitchFamily="34" charset="0"/>
              </a:rPr>
              <a:t>Prior to discharge home…</a:t>
            </a:r>
          </a:p>
          <a:p>
            <a:pPr marL="548640" lvl="1">
              <a:lnSpc>
                <a:spcPct val="90000"/>
              </a:lnSpc>
              <a:buFont typeface="Wingdings" pitchFamily="2" charset="2"/>
              <a:buChar char="§"/>
              <a:defRPr/>
            </a:pPr>
            <a:r>
              <a:rPr kumimoji="1" lang="en-US" altLang="en-US" sz="2000" dirty="0">
                <a:solidFill>
                  <a:schemeClr val="tx1"/>
                </a:solidFill>
                <a:latin typeface="Calibri" panose="020F0502020204030204" pitchFamily="34" charset="0"/>
                <a:ea typeface="ＭＳ Ｐゴシック" pitchFamily="34" charset="-128"/>
                <a:cs typeface="Calibri" panose="020F0502020204030204" pitchFamily="34" charset="0"/>
              </a:rPr>
              <a:t>Educate regarding use of: </a:t>
            </a:r>
          </a:p>
          <a:p>
            <a:pPr marL="822960" lvl="2">
              <a:lnSpc>
                <a:spcPct val="90000"/>
              </a:lnSpc>
              <a:buClr>
                <a:schemeClr val="accent2">
                  <a:lumMod val="75000"/>
                </a:schemeClr>
              </a:buClr>
              <a:defRPr/>
            </a:pPr>
            <a:r>
              <a:rPr kumimoji="1" lang="en-US" altLang="en-US" sz="2000" dirty="0">
                <a:solidFill>
                  <a:schemeClr val="tx1"/>
                </a:solidFill>
                <a:latin typeface="Calibri" panose="020F0502020204030204" pitchFamily="34" charset="0"/>
                <a:ea typeface="ＭＳ Ｐゴシック" pitchFamily="34" charset="-128"/>
                <a:cs typeface="Calibri" panose="020F0502020204030204" pitchFamily="34" charset="0"/>
              </a:rPr>
              <a:t>Thermometer</a:t>
            </a:r>
          </a:p>
          <a:p>
            <a:pPr marL="822960" lvl="2">
              <a:lnSpc>
                <a:spcPct val="90000"/>
              </a:lnSpc>
              <a:buClr>
                <a:schemeClr val="accent2">
                  <a:lumMod val="75000"/>
                </a:schemeClr>
              </a:buClr>
              <a:defRPr/>
            </a:pPr>
            <a:r>
              <a:rPr kumimoji="1" lang="en-US" altLang="en-US" sz="2000" dirty="0">
                <a:solidFill>
                  <a:schemeClr val="tx1"/>
                </a:solidFill>
                <a:latin typeface="Calibri" panose="020F0502020204030204" pitchFamily="34" charset="0"/>
                <a:ea typeface="ＭＳ Ｐゴシック" pitchFamily="34" charset="-128"/>
                <a:cs typeface="Calibri" panose="020F0502020204030204" pitchFamily="34" charset="0"/>
              </a:rPr>
              <a:t>Antipyretics for fever management</a:t>
            </a:r>
          </a:p>
          <a:p>
            <a:pPr marL="822960" lvl="2">
              <a:lnSpc>
                <a:spcPct val="90000"/>
              </a:lnSpc>
              <a:buClr>
                <a:schemeClr val="accent2">
                  <a:lumMod val="75000"/>
                </a:schemeClr>
              </a:buClr>
              <a:defRPr/>
            </a:pPr>
            <a:r>
              <a:rPr kumimoji="1" lang="en-US" altLang="en-US" sz="2000" dirty="0">
                <a:solidFill>
                  <a:schemeClr val="tx1"/>
                </a:solidFill>
                <a:latin typeface="Calibri" panose="020F0502020204030204" pitchFamily="34" charset="0"/>
                <a:ea typeface="ＭＳ Ｐゴシック" pitchFamily="34" charset="-128"/>
                <a:cs typeface="Calibri" panose="020F0502020204030204" pitchFamily="34" charset="0"/>
              </a:rPr>
              <a:t>When to contact 9-1-1 or ambulance 997</a:t>
            </a:r>
          </a:p>
          <a:p>
            <a:pPr marL="1097597" lvl="3">
              <a:lnSpc>
                <a:spcPct val="90000"/>
              </a:lnSpc>
              <a:buClr>
                <a:schemeClr val="accent2">
                  <a:lumMod val="75000"/>
                </a:schemeClr>
              </a:buClr>
              <a:defRPr/>
            </a:pPr>
            <a:r>
              <a:rPr kumimoji="1" lang="en-US" altLang="en-US" sz="2000" dirty="0">
                <a:solidFill>
                  <a:schemeClr val="tx1"/>
                </a:solidFill>
                <a:latin typeface="Calibri" panose="020F0502020204030204" pitchFamily="34" charset="0"/>
                <a:ea typeface="ＭＳ Ｐゴシック" pitchFamily="34" charset="-128"/>
                <a:cs typeface="Calibri" panose="020F0502020204030204" pitchFamily="34" charset="0"/>
              </a:rPr>
              <a:t>Call after 5 minutes of seizure activity</a:t>
            </a:r>
          </a:p>
          <a:p>
            <a:pPr marL="822960" lvl="2">
              <a:lnSpc>
                <a:spcPct val="90000"/>
              </a:lnSpc>
              <a:defRPr/>
            </a:pPr>
            <a:endParaRPr kumimoji="1" lang="en-US" altLang="en-US" sz="2000" dirty="0">
              <a:solidFill>
                <a:schemeClr val="tx1"/>
              </a:solidFill>
              <a:latin typeface="Calibri" panose="020F0502020204030204" pitchFamily="34" charset="0"/>
              <a:ea typeface="ＭＳ Ｐゴシック" pitchFamily="34" charset="-128"/>
              <a:cs typeface="Calibri" panose="020F0502020204030204" pitchFamily="34" charset="0"/>
            </a:endParaRPr>
          </a:p>
          <a:p>
            <a:pPr marL="548640" lvl="1">
              <a:lnSpc>
                <a:spcPct val="90000"/>
              </a:lnSpc>
              <a:buFont typeface="Wingdings" pitchFamily="2" charset="2"/>
              <a:buChar char="§"/>
              <a:defRPr/>
            </a:pPr>
            <a:r>
              <a:rPr lang="en-US" altLang="en-US" sz="2000" dirty="0">
                <a:solidFill>
                  <a:schemeClr val="tx1"/>
                </a:solidFill>
                <a:latin typeface="Calibri" panose="020F0502020204030204" pitchFamily="34" charset="0"/>
                <a:ea typeface="ＭＳ Ｐゴシック" pitchFamily="34" charset="-128"/>
                <a:cs typeface="Calibri" panose="020F0502020204030204" pitchFamily="34" charset="0"/>
              </a:rPr>
              <a:t>Identify a Primary Care Provider for follow-up appointment and stress importance of follow-up</a:t>
            </a:r>
          </a:p>
          <a:p>
            <a:pPr marL="548640" lvl="1">
              <a:lnSpc>
                <a:spcPct val="90000"/>
              </a:lnSpc>
              <a:buFont typeface="Wingdings" pitchFamily="2" charset="2"/>
              <a:buChar char="§"/>
              <a:defRPr/>
            </a:pPr>
            <a:endParaRPr lang="en-US" altLang="en-US" sz="2000" dirty="0">
              <a:solidFill>
                <a:schemeClr val="tx1"/>
              </a:solidFill>
              <a:latin typeface="Calibri" panose="020F0502020204030204" pitchFamily="34" charset="0"/>
              <a:ea typeface="ＭＳ Ｐゴシック" pitchFamily="34" charset="-128"/>
              <a:cs typeface="Calibri" panose="020F0502020204030204" pitchFamily="34" charset="0"/>
            </a:endParaRPr>
          </a:p>
          <a:p>
            <a:pPr marL="548640" lvl="1">
              <a:lnSpc>
                <a:spcPct val="90000"/>
              </a:lnSpc>
              <a:buFont typeface="Wingdings" pitchFamily="2" charset="2"/>
              <a:buChar char="§"/>
              <a:defRPr/>
            </a:pPr>
            <a:r>
              <a:rPr lang="en-US" altLang="en-US" sz="2000" dirty="0">
                <a:solidFill>
                  <a:schemeClr val="tx1"/>
                </a:solidFill>
                <a:latin typeface="Calibri" panose="020F0502020204030204" pitchFamily="34" charset="0"/>
                <a:ea typeface="ＭＳ Ｐゴシック" pitchFamily="34" charset="-128"/>
                <a:cs typeface="Calibri" panose="020F0502020204030204" pitchFamily="34" charset="0"/>
              </a:rPr>
              <a:t>Provide developmentally appropriate explanation</a:t>
            </a:r>
            <a:br>
              <a:rPr lang="en-US" altLang="en-US" sz="2000" dirty="0">
                <a:solidFill>
                  <a:schemeClr val="tx1"/>
                </a:solidFill>
                <a:latin typeface="Calibri" panose="020F0502020204030204" pitchFamily="34" charset="0"/>
                <a:ea typeface="ＭＳ Ｐゴシック" pitchFamily="34" charset="-128"/>
                <a:cs typeface="Calibri" panose="020F0502020204030204" pitchFamily="34" charset="0"/>
              </a:rPr>
            </a:br>
            <a:r>
              <a:rPr lang="en-US" altLang="en-US" sz="2000" dirty="0">
                <a:solidFill>
                  <a:schemeClr val="tx1"/>
                </a:solidFill>
                <a:latin typeface="Calibri" panose="020F0502020204030204" pitchFamily="34" charset="0"/>
                <a:ea typeface="ＭＳ Ｐゴシック" pitchFamily="34" charset="-128"/>
                <a:cs typeface="Calibri" panose="020F0502020204030204" pitchFamily="34" charset="0"/>
              </a:rPr>
              <a:t>of event for child and family members.</a:t>
            </a:r>
          </a:p>
          <a:p>
            <a:pPr marL="548640" lvl="1">
              <a:lnSpc>
                <a:spcPct val="90000"/>
              </a:lnSpc>
              <a:buFont typeface="Wingdings" pitchFamily="2" charset="2"/>
              <a:buChar char="§"/>
              <a:defRPr/>
            </a:pPr>
            <a:r>
              <a:rPr lang="en-GB" sz="2000" b="0" i="0" u="none" strike="noStrike" baseline="0" dirty="0">
                <a:solidFill>
                  <a:schemeClr val="tx1"/>
                </a:solidFill>
                <a:latin typeface="Calibri" panose="020F0502020204030204" pitchFamily="34" charset="0"/>
                <a:cs typeface="Calibri" panose="020F0502020204030204" pitchFamily="34" charset="0"/>
              </a:rPr>
              <a:t>Provide family with rectal Diazepam</a:t>
            </a:r>
            <a:endParaRPr lang="en-US" altLang="en-US" sz="2000" dirty="0">
              <a:solidFill>
                <a:schemeClr val="tx1"/>
              </a:solidFill>
              <a:latin typeface="Calibri" panose="020F0502020204030204" pitchFamily="34" charset="0"/>
              <a:ea typeface="ＭＳ Ｐゴシック" pitchFamily="34" charset="-128"/>
              <a:cs typeface="Calibri" panose="020F0502020204030204" pitchFamily="34" charset="0"/>
            </a:endParaRPr>
          </a:p>
          <a:p>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7007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959AE-BFD8-4150-8880-437803EE3B1E}"/>
              </a:ext>
            </a:extLst>
          </p:cNvPr>
          <p:cNvSpPr>
            <a:spLocks noGrp="1"/>
          </p:cNvSpPr>
          <p:nvPr>
            <p:ph type="title"/>
          </p:nvPr>
        </p:nvSpPr>
        <p:spPr>
          <a:xfrm>
            <a:off x="1066800" y="62753"/>
            <a:ext cx="10058400" cy="600635"/>
          </a:xfrm>
        </p:spPr>
        <p:txBody>
          <a:bodyPr>
            <a:normAutofit/>
          </a:bodyPr>
          <a:lstStyle/>
          <a:p>
            <a:pPr algn="ctr"/>
            <a:r>
              <a:rPr lang="en-US" sz="2800" dirty="0">
                <a:latin typeface="Bangla MN" pitchFamily="2" charset="0"/>
                <a:cs typeface="Bangla MN" pitchFamily="2" charset="0"/>
                <a:sym typeface="Arial" charset="0"/>
              </a:rPr>
              <a:t>Rolandic epilepsy</a:t>
            </a:r>
            <a:endParaRPr lang="en-GB" sz="2800" dirty="0">
              <a:latin typeface="Bangla MN" pitchFamily="2" charset="0"/>
              <a:cs typeface="Bangla MN" pitchFamily="2" charset="0"/>
            </a:endParaRPr>
          </a:p>
        </p:txBody>
      </p:sp>
      <p:sp>
        <p:nvSpPr>
          <p:cNvPr id="3" name="Content Placeholder 2">
            <a:extLst>
              <a:ext uri="{FF2B5EF4-FFF2-40B4-BE49-F238E27FC236}">
                <a16:creationId xmlns:a16="http://schemas.microsoft.com/office/drawing/2014/main" id="{7B1B7D17-AA41-4999-993D-63DE8AE9EA33}"/>
              </a:ext>
            </a:extLst>
          </p:cNvPr>
          <p:cNvSpPr>
            <a:spLocks noGrp="1"/>
          </p:cNvSpPr>
          <p:nvPr>
            <p:ph idx="1"/>
          </p:nvPr>
        </p:nvSpPr>
        <p:spPr>
          <a:xfrm>
            <a:off x="89647" y="923364"/>
            <a:ext cx="11940988" cy="5405717"/>
          </a:xfrm>
        </p:spPr>
        <p:txBody>
          <a:bodyPr>
            <a:normAutofit/>
          </a:bodyPr>
          <a:lstStyle/>
          <a:p>
            <a:pPr>
              <a:lnSpc>
                <a:spcPct val="90000"/>
              </a:lnSpc>
              <a:buFont typeface="Wingdings" panose="05000000000000000000" pitchFamily="2" charset="2"/>
              <a:buChar char="v"/>
              <a:defRPr/>
            </a:pPr>
            <a:r>
              <a:rPr lang="en-US" dirty="0">
                <a:solidFill>
                  <a:schemeClr val="tx1"/>
                </a:solidFill>
                <a:cs typeface="Calibri" panose="020F0502020204030204" pitchFamily="34" charset="0"/>
                <a:sym typeface="Arial" charset="0"/>
              </a:rPr>
              <a:t>An idiopathic focal epilepsy , evidence for genetic basis, Onset ages 2-12 yrs, peak 5-10 yrs,</a:t>
            </a:r>
          </a:p>
          <a:p>
            <a:pPr marL="0" indent="0">
              <a:lnSpc>
                <a:spcPct val="90000"/>
              </a:lnSpc>
              <a:buNone/>
              <a:defRPr/>
            </a:pPr>
            <a:endParaRPr lang="en-US" dirty="0">
              <a:solidFill>
                <a:schemeClr val="tx1"/>
              </a:solidFill>
              <a:cs typeface="Calibri" panose="020F0502020204030204" pitchFamily="34" charset="0"/>
              <a:sym typeface="Arial" charset="0"/>
            </a:endParaRPr>
          </a:p>
          <a:p>
            <a:pPr>
              <a:lnSpc>
                <a:spcPct val="90000"/>
              </a:lnSpc>
              <a:buFont typeface="Wingdings" panose="05000000000000000000" pitchFamily="2" charset="2"/>
              <a:buChar char="v"/>
              <a:defRPr/>
            </a:pPr>
            <a:r>
              <a:rPr lang="en-US" dirty="0">
                <a:solidFill>
                  <a:schemeClr val="tx1"/>
                </a:solidFill>
                <a:cs typeface="Calibri" panose="020F0502020204030204" pitchFamily="34" charset="0"/>
                <a:sym typeface="Arial" charset="0"/>
              </a:rPr>
              <a:t>  </a:t>
            </a:r>
            <a:r>
              <a:rPr lang="en-US" sz="2000" dirty="0">
                <a:latin typeface="Calibri" panose="020F0502020204030204" pitchFamily="34" charset="0"/>
                <a:cs typeface="Calibri" panose="020F0502020204030204" pitchFamily="34" charset="0"/>
                <a:sym typeface="Arial" charset="0"/>
              </a:rPr>
              <a:t>Characteristic  of the </a:t>
            </a:r>
            <a:r>
              <a:rPr lang="en-US" dirty="0">
                <a:solidFill>
                  <a:schemeClr val="tx1"/>
                </a:solidFill>
                <a:cs typeface="Calibri" panose="020F0502020204030204" pitchFamily="34" charset="0"/>
                <a:sym typeface="Arial" charset="0"/>
              </a:rPr>
              <a:t>seizures :</a:t>
            </a:r>
          </a:p>
          <a:p>
            <a:pPr>
              <a:lnSpc>
                <a:spcPct val="90000"/>
              </a:lnSpc>
              <a:buFont typeface="Arial" panose="020B0604020202020204" pitchFamily="34" charset="0"/>
              <a:buChar char="•"/>
              <a:defRPr/>
            </a:pPr>
            <a:r>
              <a:rPr lang="en-US" dirty="0">
                <a:solidFill>
                  <a:schemeClr val="tx1"/>
                </a:solidFill>
                <a:cs typeface="Calibri" panose="020F0502020204030204" pitchFamily="34" charset="0"/>
                <a:sym typeface="Arial" charset="0"/>
              </a:rPr>
              <a:t> Infrequent simple partial seizures.</a:t>
            </a:r>
            <a:r>
              <a:rPr lang="en-US" b="0" i="0" dirty="0">
                <a:solidFill>
                  <a:schemeClr val="tx1"/>
                </a:solidFill>
                <a:effectLst/>
              </a:rPr>
              <a:t> usually last less than 2 minutes.</a:t>
            </a:r>
          </a:p>
          <a:p>
            <a:pPr algn="l" fontAlgn="base">
              <a:buFont typeface="Arial" panose="020B0604020202020204" pitchFamily="34" charset="0"/>
              <a:buChar char="•"/>
            </a:pPr>
            <a:r>
              <a:rPr lang="en-US" b="0" i="0" dirty="0">
                <a:solidFill>
                  <a:schemeClr val="tx1"/>
                </a:solidFill>
                <a:effectLst/>
              </a:rPr>
              <a:t> Twitching, usually in the face, but it can include the arms and/or legs</a:t>
            </a:r>
          </a:p>
          <a:p>
            <a:pPr algn="l" fontAlgn="base">
              <a:buFont typeface="Arial" panose="020B0604020202020204" pitchFamily="34" charset="0"/>
              <a:buChar char="•"/>
            </a:pPr>
            <a:r>
              <a:rPr lang="en-US" b="0" i="0" dirty="0">
                <a:solidFill>
                  <a:schemeClr val="tx1"/>
                </a:solidFill>
                <a:effectLst/>
              </a:rPr>
              <a:t> Numbness and tingling in the face or tongue. Drooling,  problems speaking.</a:t>
            </a:r>
          </a:p>
          <a:p>
            <a:pPr algn="l" fontAlgn="base">
              <a:buFont typeface="Arial" panose="020B0604020202020204" pitchFamily="34" charset="0"/>
              <a:buChar char="•"/>
            </a:pPr>
            <a:r>
              <a:rPr lang="en-US" b="0" i="0" dirty="0">
                <a:solidFill>
                  <a:schemeClr val="tx1"/>
                </a:solidFill>
                <a:effectLst/>
              </a:rPr>
              <a:t> If awake, full awareness during the seizure</a:t>
            </a:r>
          </a:p>
          <a:p>
            <a:pPr algn="l" fontAlgn="base">
              <a:buFont typeface="Arial" panose="020B0604020202020204" pitchFamily="34" charset="0"/>
              <a:buChar char="•"/>
            </a:pPr>
            <a:r>
              <a:rPr lang="en-US" dirty="0">
                <a:solidFill>
                  <a:schemeClr val="tx1"/>
                </a:solidFill>
                <a:highlight>
                  <a:srgbClr val="FFFFFF"/>
                </a:highlight>
              </a:rPr>
              <a:t> I</a:t>
            </a:r>
            <a:r>
              <a:rPr lang="en-US" b="0" i="0" dirty="0">
                <a:solidFill>
                  <a:schemeClr val="tx1"/>
                </a:solidFill>
                <a:effectLst/>
                <a:highlight>
                  <a:srgbClr val="FFFFFF"/>
                </a:highlight>
              </a:rPr>
              <a:t>n early morning or before bedtime. (can happen during sleep),</a:t>
            </a:r>
            <a:r>
              <a:rPr lang="en-US" dirty="0">
                <a:solidFill>
                  <a:schemeClr val="tx1"/>
                </a:solidFill>
                <a:cs typeface="Calibri" panose="020F0502020204030204" pitchFamily="34" charset="0"/>
                <a:sym typeface="Arial" charset="0"/>
              </a:rPr>
              <a:t> Rarely </a:t>
            </a:r>
            <a:r>
              <a:rPr lang="en-GB" i="0" dirty="0">
                <a:solidFill>
                  <a:schemeClr val="tx1"/>
                </a:solidFill>
                <a:effectLst/>
                <a:cs typeface="Calibri" panose="020F0502020204030204" pitchFamily="34" charset="0"/>
              </a:rPr>
              <a:t>generalized tonic–</a:t>
            </a:r>
            <a:r>
              <a:rPr lang="en-GB" i="0" dirty="0" err="1">
                <a:solidFill>
                  <a:schemeClr val="tx1"/>
                </a:solidFill>
                <a:effectLst/>
                <a:cs typeface="Calibri" panose="020F0502020204030204" pitchFamily="34" charset="0"/>
              </a:rPr>
              <a:t>clonic</a:t>
            </a:r>
            <a:r>
              <a:rPr lang="en-GB" i="0" dirty="0">
                <a:solidFill>
                  <a:schemeClr val="tx1"/>
                </a:solidFill>
                <a:effectLst/>
                <a:cs typeface="Calibri" panose="020F0502020204030204" pitchFamily="34" charset="0"/>
              </a:rPr>
              <a:t> </a:t>
            </a:r>
            <a:r>
              <a:rPr lang="en-GB" i="0" dirty="0" err="1">
                <a:solidFill>
                  <a:schemeClr val="tx1"/>
                </a:solidFill>
                <a:effectLst/>
                <a:cs typeface="Calibri" panose="020F0502020204030204" pitchFamily="34" charset="0"/>
              </a:rPr>
              <a:t>seizur</a:t>
            </a:r>
            <a:r>
              <a:rPr lang="en-US" dirty="0">
                <a:solidFill>
                  <a:schemeClr val="tx1"/>
                </a:solidFill>
                <a:cs typeface="Calibri" panose="020F0502020204030204" pitchFamily="34" charset="0"/>
                <a:sym typeface="Arial" charset="0"/>
              </a:rPr>
              <a:t> in sleep.</a:t>
            </a:r>
          </a:p>
          <a:p>
            <a:pPr marL="0" indent="0" algn="l" fontAlgn="base">
              <a:buNone/>
            </a:pPr>
            <a:endParaRPr lang="en-US" dirty="0">
              <a:solidFill>
                <a:schemeClr val="tx1"/>
              </a:solidFill>
              <a:cs typeface="Calibri" panose="020F0502020204030204" pitchFamily="34" charset="0"/>
              <a:sym typeface="Arial" charset="0"/>
            </a:endParaRPr>
          </a:p>
          <a:p>
            <a:pPr>
              <a:lnSpc>
                <a:spcPct val="90000"/>
              </a:lnSpc>
              <a:buFont typeface="Wingdings" panose="05000000000000000000" pitchFamily="2" charset="2"/>
              <a:buChar char="v"/>
              <a:defRPr/>
            </a:pPr>
            <a:r>
              <a:rPr lang="en-US" dirty="0">
                <a:solidFill>
                  <a:schemeClr val="tx1"/>
                </a:solidFill>
                <a:cs typeface="Calibri" panose="020F0502020204030204" pitchFamily="34" charset="0"/>
                <a:sym typeface="Arial" charset="0"/>
              </a:rPr>
              <a:t>Characteristic EEG : high voltage centrotemporal spikes, usually bilateral. MRI is normal.</a:t>
            </a:r>
          </a:p>
          <a:p>
            <a:pPr marL="0" indent="0">
              <a:lnSpc>
                <a:spcPct val="90000"/>
              </a:lnSpc>
              <a:buNone/>
              <a:defRPr/>
            </a:pPr>
            <a:endParaRPr lang="en-US" dirty="0">
              <a:solidFill>
                <a:schemeClr val="tx1"/>
              </a:solidFill>
              <a:cs typeface="Calibri" panose="020F0502020204030204" pitchFamily="34" charset="0"/>
              <a:sym typeface="Arial" charset="0"/>
            </a:endParaRPr>
          </a:p>
          <a:p>
            <a:pPr>
              <a:buFont typeface="Wingdings" panose="05000000000000000000" pitchFamily="2" charset="2"/>
              <a:buChar char="v"/>
              <a:defRPr/>
            </a:pPr>
            <a:r>
              <a:rPr lang="en-US" dirty="0">
                <a:solidFill>
                  <a:schemeClr val="tx1"/>
                </a:solidFill>
                <a:cs typeface="Calibri" panose="020F0502020204030204" pitchFamily="34" charset="0"/>
                <a:sym typeface="Arial" charset="0"/>
              </a:rPr>
              <a:t>Treatment : Respond to many drugs, may not be necessary . Resolve by puberty.</a:t>
            </a:r>
          </a:p>
          <a:p>
            <a:pPr>
              <a:lnSpc>
                <a:spcPct val="90000"/>
              </a:lnSpc>
              <a:buFont typeface="Wingdings" panose="05000000000000000000" pitchFamily="2" charset="2"/>
              <a:buChar char="v"/>
              <a:defRPr/>
            </a:pPr>
            <a:endParaRPr lang="en-US" sz="1700" dirty="0">
              <a:solidFill>
                <a:schemeClr val="tx1"/>
              </a:solidFill>
              <a:cs typeface="Calibri" panose="020F0502020204030204" pitchFamily="34" charset="0"/>
              <a:sym typeface="Arial" charset="0"/>
            </a:endParaRPr>
          </a:p>
          <a:p>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49697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D0049-80A1-18EA-0723-BC97DF01A1D9}"/>
              </a:ext>
            </a:extLst>
          </p:cNvPr>
          <p:cNvSpPr>
            <a:spLocks noGrp="1"/>
          </p:cNvSpPr>
          <p:nvPr>
            <p:ph type="title"/>
          </p:nvPr>
        </p:nvSpPr>
        <p:spPr>
          <a:xfrm>
            <a:off x="1097280" y="286604"/>
            <a:ext cx="10058400" cy="608342"/>
          </a:xfrm>
        </p:spPr>
        <p:txBody>
          <a:bodyPr>
            <a:normAutofit/>
          </a:bodyPr>
          <a:lstStyle/>
          <a:p>
            <a:r>
              <a:rPr lang="en-US" sz="2400" b="0" i="0" dirty="0">
                <a:solidFill>
                  <a:schemeClr val="tx1"/>
                </a:solidFill>
                <a:effectLst/>
                <a:highlight>
                  <a:srgbClr val="FFFFFF"/>
                </a:highlight>
                <a:latin typeface="+mn-lt"/>
              </a:rPr>
              <a:t>Infantile epileptic spasms syndrome (IESS) </a:t>
            </a:r>
            <a:endParaRPr lang="en-US" sz="2400" dirty="0">
              <a:latin typeface="+mn-lt"/>
            </a:endParaRPr>
          </a:p>
        </p:txBody>
      </p:sp>
      <p:sp>
        <p:nvSpPr>
          <p:cNvPr id="3" name="Content Placeholder 2">
            <a:extLst>
              <a:ext uri="{FF2B5EF4-FFF2-40B4-BE49-F238E27FC236}">
                <a16:creationId xmlns:a16="http://schemas.microsoft.com/office/drawing/2014/main" id="{1689641A-8F3C-4B3B-6186-0980DAFB8119}"/>
              </a:ext>
            </a:extLst>
          </p:cNvPr>
          <p:cNvSpPr>
            <a:spLocks noGrp="1"/>
          </p:cNvSpPr>
          <p:nvPr>
            <p:ph idx="1"/>
          </p:nvPr>
        </p:nvSpPr>
        <p:spPr>
          <a:xfrm>
            <a:off x="179109" y="1084081"/>
            <a:ext cx="11849493" cy="5231877"/>
          </a:xfrm>
        </p:spPr>
        <p:txBody>
          <a:bodyPr>
            <a:normAutofit fontScale="92500" lnSpcReduction="10000"/>
          </a:bodyPr>
          <a:lstStyle/>
          <a:p>
            <a:pPr algn="l"/>
            <a:r>
              <a:rPr lang="en-US" b="0" i="0" dirty="0">
                <a:solidFill>
                  <a:srgbClr val="313131"/>
                </a:solidFill>
                <a:effectLst/>
                <a:highlight>
                  <a:srgbClr val="FFFFFF"/>
                </a:highlight>
                <a:latin typeface="GT-Walsheim-Regular"/>
              </a:rPr>
              <a:t>Incidence  1 in 3,000 children. </a:t>
            </a:r>
          </a:p>
          <a:p>
            <a:pPr algn="l"/>
            <a:r>
              <a:rPr lang="en-US" b="0" i="0" dirty="0">
                <a:solidFill>
                  <a:srgbClr val="313131"/>
                </a:solidFill>
                <a:effectLst/>
                <a:highlight>
                  <a:srgbClr val="FFFFFF"/>
                </a:highlight>
                <a:latin typeface="GT-Walsheim-Regular"/>
              </a:rPr>
              <a:t>Onset in the first year of life, mainly 4-8 months of age.</a:t>
            </a:r>
          </a:p>
          <a:p>
            <a:pPr algn="l">
              <a:buFont typeface="Wingdings" panose="05000000000000000000" pitchFamily="2" charset="2"/>
              <a:buChar char="v"/>
            </a:pPr>
            <a:r>
              <a:rPr lang="en-US" b="0" i="0" dirty="0">
                <a:solidFill>
                  <a:srgbClr val="313131"/>
                </a:solidFill>
                <a:effectLst/>
                <a:highlight>
                  <a:srgbClr val="FFFFFF"/>
                </a:highlight>
                <a:latin typeface="GT-Walsheim-Regular"/>
              </a:rPr>
              <a:t>Causes of  IESS. (70%): </a:t>
            </a:r>
          </a:p>
          <a:p>
            <a:pPr algn="l">
              <a:buFont typeface="Arial" panose="020B0604020202020204" pitchFamily="34" charset="0"/>
              <a:buChar char="•"/>
            </a:pPr>
            <a:r>
              <a:rPr lang="en-US" b="0" i="0" dirty="0">
                <a:solidFill>
                  <a:srgbClr val="313131"/>
                </a:solidFill>
                <a:effectLst/>
                <a:highlight>
                  <a:srgbClr val="FFFFFF"/>
                </a:highlight>
                <a:latin typeface="GT-Walsheim-Regular"/>
              </a:rPr>
              <a:t> Congenital malformation  of the brain.(</a:t>
            </a:r>
            <a:r>
              <a:rPr lang="en-US" b="0" i="0" dirty="0">
                <a:solidFill>
                  <a:srgbClr val="232323"/>
                </a:solidFill>
                <a:effectLst/>
                <a:highlight>
                  <a:srgbClr val="FFFFFF"/>
                </a:highlight>
                <a:latin typeface="Noto Sans" panose="020B0502040504020204" pitchFamily="34" charset="0"/>
              </a:rPr>
              <a:t>Cortical dysplasia, lissencephaly, holoprosencephaly)</a:t>
            </a:r>
            <a:endParaRPr lang="en-US" b="0" i="0" dirty="0">
              <a:solidFill>
                <a:srgbClr val="313131"/>
              </a:solidFill>
              <a:effectLst/>
              <a:highlight>
                <a:srgbClr val="FFFFFF"/>
              </a:highlight>
              <a:latin typeface="GT-Walsheim-Regular"/>
            </a:endParaRPr>
          </a:p>
          <a:p>
            <a:pPr algn="l">
              <a:buFont typeface="Arial" panose="020B0604020202020204" pitchFamily="34" charset="0"/>
              <a:buChar char="•"/>
            </a:pPr>
            <a:r>
              <a:rPr lang="en-US" b="0" i="0" dirty="0">
                <a:solidFill>
                  <a:srgbClr val="313131"/>
                </a:solidFill>
                <a:effectLst/>
                <a:highlight>
                  <a:srgbClr val="FFFFFF"/>
                </a:highlight>
                <a:latin typeface="GT-Walsheim-Regular"/>
              </a:rPr>
              <a:t> Birth asphyxia. </a:t>
            </a:r>
          </a:p>
          <a:p>
            <a:pPr algn="l">
              <a:buFont typeface="Arial" panose="020B0604020202020204" pitchFamily="34" charset="0"/>
              <a:buChar char="•"/>
            </a:pPr>
            <a:r>
              <a:rPr lang="en-US" b="0" i="0" dirty="0">
                <a:solidFill>
                  <a:srgbClr val="313131"/>
                </a:solidFill>
                <a:effectLst/>
                <a:highlight>
                  <a:srgbClr val="FFFFFF"/>
                </a:highlight>
                <a:latin typeface="GT-Walsheim-Regular"/>
              </a:rPr>
              <a:t> Meningitis/ Encephalitis .</a:t>
            </a:r>
          </a:p>
          <a:p>
            <a:pPr algn="l">
              <a:buFont typeface="Arial" panose="020B0604020202020204" pitchFamily="34" charset="0"/>
              <a:buChar char="•"/>
            </a:pPr>
            <a:r>
              <a:rPr lang="en-US" b="0" i="0" dirty="0">
                <a:solidFill>
                  <a:srgbClr val="313131"/>
                </a:solidFill>
                <a:effectLst/>
                <a:highlight>
                  <a:srgbClr val="FFFFFF"/>
                </a:highlight>
                <a:latin typeface="GT-Walsheim-Regular"/>
              </a:rPr>
              <a:t> Mutation in a gene &amp; </a:t>
            </a:r>
            <a:r>
              <a:rPr lang="en-US" b="0" i="0" dirty="0">
                <a:solidFill>
                  <a:srgbClr val="232323"/>
                </a:solidFill>
                <a:effectLst/>
                <a:highlight>
                  <a:srgbClr val="FFFFFF"/>
                </a:highlight>
                <a:latin typeface="Noto Sans" panose="020B0502040504020204" pitchFamily="34" charset="0"/>
              </a:rPr>
              <a:t> chromosomal abnormalities </a:t>
            </a:r>
            <a:r>
              <a:rPr lang="en-US" b="0" i="0" dirty="0">
                <a:solidFill>
                  <a:srgbClr val="313131"/>
                </a:solidFill>
                <a:effectLst/>
                <a:highlight>
                  <a:srgbClr val="FFFFFF"/>
                </a:highlight>
                <a:latin typeface="GT-Walsheim-Regular"/>
              </a:rPr>
              <a:t>. Common in down syndrome.</a:t>
            </a:r>
          </a:p>
          <a:p>
            <a:pPr algn="l">
              <a:buFont typeface="Arial" panose="020B0604020202020204" pitchFamily="34" charset="0"/>
              <a:buChar char="•"/>
            </a:pPr>
            <a:r>
              <a:rPr lang="en-US" b="0" i="0" dirty="0">
                <a:solidFill>
                  <a:srgbClr val="232323"/>
                </a:solidFill>
                <a:effectLst/>
                <a:highlight>
                  <a:srgbClr val="FFFFFF"/>
                </a:highlight>
                <a:latin typeface="Noto Sans" panose="020B0502040504020204" pitchFamily="34" charset="0"/>
              </a:rPr>
              <a:t> Neurocutaneous syndromes mainly tuberous sclerosis</a:t>
            </a:r>
            <a:r>
              <a:rPr lang="en-US" dirty="0">
                <a:solidFill>
                  <a:srgbClr val="313131"/>
                </a:solidFill>
                <a:highlight>
                  <a:srgbClr val="FFFFFF"/>
                </a:highlight>
                <a:latin typeface="GT-Walsheim-Regular"/>
              </a:rPr>
              <a:t>.</a:t>
            </a:r>
          </a:p>
          <a:p>
            <a:pPr algn="l">
              <a:buFont typeface="Arial" panose="020B0604020202020204" pitchFamily="34" charset="0"/>
              <a:buChar char="•"/>
            </a:pPr>
            <a:r>
              <a:rPr lang="en-US" i="0" dirty="0">
                <a:solidFill>
                  <a:srgbClr val="232323"/>
                </a:solidFill>
                <a:effectLst/>
                <a:highlight>
                  <a:srgbClr val="FFFFFF"/>
                </a:highlight>
              </a:rPr>
              <a:t>Inborn errors of metabolism </a:t>
            </a:r>
            <a:r>
              <a:rPr lang="en-US" dirty="0">
                <a:solidFill>
                  <a:srgbClr val="313131"/>
                </a:solidFill>
                <a:highlight>
                  <a:srgbClr val="FFFFFF"/>
                </a:highlight>
              </a:rPr>
              <a:t>(</a:t>
            </a:r>
            <a:r>
              <a:rPr lang="en-US" i="0" dirty="0">
                <a:solidFill>
                  <a:srgbClr val="313131"/>
                </a:solidFill>
                <a:effectLst/>
                <a:highlight>
                  <a:srgbClr val="FFFFFF"/>
                </a:highlight>
              </a:rPr>
              <a:t> </a:t>
            </a:r>
            <a:r>
              <a:rPr lang="en-US" b="0" i="0" dirty="0">
                <a:solidFill>
                  <a:srgbClr val="232323"/>
                </a:solidFill>
                <a:effectLst/>
                <a:highlight>
                  <a:srgbClr val="FFFFFF"/>
                </a:highlight>
                <a:latin typeface="Noto Sans" panose="020B0502040504020204" pitchFamily="34" charset="0"/>
              </a:rPr>
              <a:t>Phenylketonuria,</a:t>
            </a:r>
          </a:p>
          <a:p>
            <a:pPr algn="l">
              <a:buFont typeface="Arial" panose="020B0604020202020204" pitchFamily="34" charset="0"/>
              <a:buChar char="•"/>
            </a:pPr>
            <a:r>
              <a:rPr lang="en-US" b="0" i="0" dirty="0">
                <a:solidFill>
                  <a:srgbClr val="232323"/>
                </a:solidFill>
                <a:effectLst/>
                <a:highlight>
                  <a:srgbClr val="FFFFFF"/>
                </a:highlight>
                <a:latin typeface="Noto Sans" panose="020B0502040504020204" pitchFamily="34" charset="0"/>
              </a:rPr>
              <a:t>congenital infections affecting the CNS (toxoplasmosis, syphilis, cytomegalovirus, and Zika virus )</a:t>
            </a:r>
            <a:endParaRPr lang="en-US" i="0" dirty="0">
              <a:solidFill>
                <a:srgbClr val="313131"/>
              </a:solidFill>
              <a:effectLst/>
              <a:highlight>
                <a:srgbClr val="FFFFFF"/>
              </a:highlight>
            </a:endParaRPr>
          </a:p>
          <a:p>
            <a:pPr algn="l">
              <a:buFont typeface="Wingdings" panose="05000000000000000000" pitchFamily="2" charset="2"/>
              <a:buChar char="v"/>
            </a:pPr>
            <a:r>
              <a:rPr lang="en-US" b="0" i="0" dirty="0">
                <a:solidFill>
                  <a:srgbClr val="313131"/>
                </a:solidFill>
                <a:effectLst/>
                <a:highlight>
                  <a:srgbClr val="FFFFFF"/>
                </a:highlight>
                <a:latin typeface="GT-Walsheim-Regular"/>
              </a:rPr>
              <a:t>Idiopathic ( 30 %).</a:t>
            </a:r>
          </a:p>
          <a:p>
            <a:pPr>
              <a:buFont typeface="Arial" panose="020B0604020202020204" pitchFamily="34" charset="0"/>
              <a:buChar char="•"/>
            </a:pPr>
            <a:r>
              <a:rPr lang="en-US" b="1" i="0" dirty="0">
                <a:solidFill>
                  <a:srgbClr val="232323"/>
                </a:solidFill>
                <a:effectLst/>
                <a:highlight>
                  <a:srgbClr val="FFFFFF"/>
                </a:highlight>
                <a:latin typeface="Noto Sans" panose="020B0502040504020204" pitchFamily="34" charset="0"/>
              </a:rPr>
              <a:t> </a:t>
            </a:r>
            <a:r>
              <a:rPr lang="en-US" i="0" dirty="0">
                <a:solidFill>
                  <a:srgbClr val="232323"/>
                </a:solidFill>
                <a:effectLst/>
                <a:highlight>
                  <a:srgbClr val="FFFFFF"/>
                </a:highlight>
                <a:latin typeface="Noto Sans" panose="020B0502040504020204" pitchFamily="34" charset="0"/>
              </a:rPr>
              <a:t>West syndrome </a:t>
            </a:r>
            <a:r>
              <a:rPr lang="en-US" b="0" i="0" dirty="0">
                <a:solidFill>
                  <a:srgbClr val="232323"/>
                </a:solidFill>
                <a:effectLst/>
                <a:highlight>
                  <a:srgbClr val="FFFFFF"/>
                </a:highlight>
                <a:latin typeface="Noto Sans" panose="020B0502040504020204" pitchFamily="34" charset="0"/>
              </a:rPr>
              <a:t>: The triad of epileptic spasms, arrest of psychomotor development, and EEG pattern known as </a:t>
            </a:r>
            <a:r>
              <a:rPr lang="en-US" b="0" i="0" dirty="0" err="1">
                <a:solidFill>
                  <a:srgbClr val="232323"/>
                </a:solidFill>
                <a:effectLst/>
                <a:highlight>
                  <a:srgbClr val="FFFFFF"/>
                </a:highlight>
                <a:latin typeface="Noto Sans" panose="020B0502040504020204" pitchFamily="34" charset="0"/>
              </a:rPr>
              <a:t>hypsarhythmia</a:t>
            </a:r>
            <a:r>
              <a:rPr lang="en-US" b="0" i="0" dirty="0">
                <a:solidFill>
                  <a:srgbClr val="232323"/>
                </a:solidFill>
                <a:effectLst/>
                <a:highlight>
                  <a:srgbClr val="FFFFFF"/>
                </a:highlight>
                <a:latin typeface="Noto Sans" panose="020B0502040504020204" pitchFamily="34" charset="0"/>
              </a:rPr>
              <a:t> .</a:t>
            </a:r>
            <a:endParaRPr lang="en-US" dirty="0">
              <a:solidFill>
                <a:srgbClr val="313131"/>
              </a:solidFill>
              <a:highlight>
                <a:srgbClr val="FFFFFF"/>
              </a:highlight>
              <a:latin typeface="GT-Walsheim-Regular"/>
            </a:endParaRPr>
          </a:p>
          <a:p>
            <a:pPr algn="l">
              <a:buFont typeface="Arial" panose="020B0604020202020204" pitchFamily="34" charset="0"/>
              <a:buChar char="•"/>
            </a:pPr>
            <a:endParaRPr lang="en-US" b="0" i="0" dirty="0">
              <a:solidFill>
                <a:srgbClr val="313131"/>
              </a:solidFill>
              <a:effectLst/>
              <a:highlight>
                <a:srgbClr val="FFFFFF"/>
              </a:highlight>
              <a:latin typeface="GT-Walsheim-Regular"/>
            </a:endParaRPr>
          </a:p>
          <a:p>
            <a:endParaRPr lang="en-US" dirty="0"/>
          </a:p>
        </p:txBody>
      </p:sp>
    </p:spTree>
    <p:extLst>
      <p:ext uri="{BB962C8B-B14F-4D97-AF65-F5344CB8AC3E}">
        <p14:creationId xmlns:p14="http://schemas.microsoft.com/office/powerpoint/2010/main" val="1548361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80ADD-D1E5-474B-B10F-822692E6E514}"/>
              </a:ext>
            </a:extLst>
          </p:cNvPr>
          <p:cNvSpPr>
            <a:spLocks noGrp="1"/>
          </p:cNvSpPr>
          <p:nvPr>
            <p:ph type="title"/>
          </p:nvPr>
        </p:nvSpPr>
        <p:spPr>
          <a:xfrm>
            <a:off x="1066800" y="259976"/>
            <a:ext cx="10058400" cy="562984"/>
          </a:xfrm>
        </p:spPr>
        <p:txBody>
          <a:bodyPr>
            <a:normAutofit/>
          </a:bodyPr>
          <a:lstStyle/>
          <a:p>
            <a:pPr algn="ctr"/>
            <a:r>
              <a:rPr lang="en-US" sz="2400" b="0" i="0" dirty="0">
                <a:solidFill>
                  <a:schemeClr val="tx1"/>
                </a:solidFill>
                <a:effectLst/>
                <a:highlight>
                  <a:srgbClr val="FFFFFF"/>
                </a:highlight>
                <a:latin typeface="GT-Walsheim-Regular"/>
              </a:rPr>
              <a:t>Infantile epileptic spasms syndrome (IESS) </a:t>
            </a:r>
            <a:endParaRPr lang="en-GB" sz="2400" dirty="0">
              <a:latin typeface="Bangla MN" pitchFamily="2" charset="0"/>
              <a:cs typeface="Bangla MN" pitchFamily="2" charset="0"/>
            </a:endParaRPr>
          </a:p>
        </p:txBody>
      </p:sp>
      <p:sp>
        <p:nvSpPr>
          <p:cNvPr id="3" name="Content Placeholder 2">
            <a:extLst>
              <a:ext uri="{FF2B5EF4-FFF2-40B4-BE49-F238E27FC236}">
                <a16:creationId xmlns:a16="http://schemas.microsoft.com/office/drawing/2014/main" id="{29ED54F1-E9D3-4F79-BFBE-3D653A79F50B}"/>
              </a:ext>
            </a:extLst>
          </p:cNvPr>
          <p:cNvSpPr>
            <a:spLocks noGrp="1"/>
          </p:cNvSpPr>
          <p:nvPr>
            <p:ph idx="1"/>
          </p:nvPr>
        </p:nvSpPr>
        <p:spPr>
          <a:xfrm>
            <a:off x="161365" y="977153"/>
            <a:ext cx="10963835" cy="5057887"/>
          </a:xfrm>
        </p:spPr>
        <p:txBody>
          <a:bodyPr>
            <a:normAutofit fontScale="92500" lnSpcReduction="10000"/>
          </a:bodyPr>
          <a:lstStyle/>
          <a:p>
            <a:pPr marL="0" indent="0">
              <a:buNone/>
              <a:defRPr/>
            </a:pPr>
            <a:endParaRPr lang="en-US" sz="2400" dirty="0">
              <a:latin typeface="Calibri" panose="020F0502020204030204" pitchFamily="34" charset="0"/>
              <a:cs typeface="Calibri" panose="020F0502020204030204" pitchFamily="34" charset="0"/>
              <a:sym typeface="Arial" charset="0"/>
            </a:endParaRPr>
          </a:p>
          <a:p>
            <a:pPr>
              <a:buFont typeface="Wingdings" panose="05000000000000000000" pitchFamily="2" charset="2"/>
              <a:buChar char="v"/>
              <a:defRPr/>
            </a:pPr>
            <a:r>
              <a:rPr lang="en-US" sz="2400" dirty="0">
                <a:latin typeface="Calibri" panose="020F0502020204030204" pitchFamily="34" charset="0"/>
                <a:cs typeface="Calibri" panose="020F0502020204030204" pitchFamily="34" charset="0"/>
                <a:sym typeface="Arial" charset="0"/>
              </a:rPr>
              <a:t> Characteristic  of the </a:t>
            </a:r>
            <a:r>
              <a:rPr lang="en-US" sz="2400" dirty="0">
                <a:solidFill>
                  <a:schemeClr val="tx1"/>
                </a:solidFill>
                <a:cs typeface="Calibri" panose="020F0502020204030204" pitchFamily="34" charset="0"/>
                <a:sym typeface="Arial" charset="0"/>
              </a:rPr>
              <a:t>seizures:</a:t>
            </a:r>
            <a:endParaRPr lang="en-US" sz="2400" dirty="0">
              <a:latin typeface="Calibri" panose="020F0502020204030204" pitchFamily="34" charset="0"/>
              <a:cs typeface="Calibri" panose="020F0502020204030204" pitchFamily="34" charset="0"/>
              <a:sym typeface="Arial" charset="0"/>
            </a:endParaRPr>
          </a:p>
          <a:p>
            <a:pPr>
              <a:buFont typeface="Courier New" panose="02070309020205020404" pitchFamily="49" charset="0"/>
              <a:buChar char="o"/>
              <a:defRPr/>
            </a:pPr>
            <a:r>
              <a:rPr lang="en-US" sz="2400" dirty="0">
                <a:latin typeface="Calibri" panose="020F0502020204030204" pitchFamily="34" charset="0"/>
                <a:cs typeface="Calibri" panose="020F0502020204030204" pitchFamily="34" charset="0"/>
                <a:sym typeface="Arial" charset="0"/>
              </a:rPr>
              <a:t>  Brief axial contractions </a:t>
            </a:r>
          </a:p>
          <a:p>
            <a:pPr marL="782638" lvl="1" eaLnBrk="1" hangingPunct="1">
              <a:buFont typeface="Arial" charset="0"/>
              <a:buChar char="–"/>
              <a:defRPr/>
            </a:pPr>
            <a:r>
              <a:rPr lang="en-US" sz="2400" dirty="0">
                <a:latin typeface="Calibri" panose="020F0502020204030204" pitchFamily="34" charset="0"/>
                <a:cs typeface="Calibri" panose="020F0502020204030204" pitchFamily="34" charset="0"/>
                <a:sym typeface="Arial" charset="0"/>
              </a:rPr>
              <a:t>usually bilateral, may be asymmetrical</a:t>
            </a:r>
          </a:p>
          <a:p>
            <a:pPr marL="782638" lvl="1" eaLnBrk="1" hangingPunct="1">
              <a:buFont typeface="Arial" charset="0"/>
              <a:buChar char="–"/>
              <a:defRPr/>
            </a:pPr>
            <a:r>
              <a:rPr lang="en-US" sz="2400" dirty="0">
                <a:latin typeface="Calibri" panose="020F0502020204030204" pitchFamily="34" charset="0"/>
                <a:cs typeface="Calibri" panose="020F0502020204030204" pitchFamily="34" charset="0"/>
                <a:sym typeface="Arial" charset="0"/>
              </a:rPr>
              <a:t>typically flexor, may be extensor</a:t>
            </a:r>
          </a:p>
          <a:p>
            <a:pPr marL="782638" lvl="1" eaLnBrk="1" hangingPunct="1">
              <a:buFont typeface="Arial" charset="0"/>
              <a:buChar char="–"/>
              <a:defRPr/>
            </a:pPr>
            <a:r>
              <a:rPr lang="en-US" sz="2400" dirty="0">
                <a:latin typeface="Calibri" panose="020F0502020204030204" pitchFamily="34" charset="0"/>
                <a:cs typeface="Calibri" panose="020F0502020204030204" pitchFamily="34" charset="0"/>
                <a:sym typeface="Arial" charset="0"/>
              </a:rPr>
              <a:t>usually in clusters, less likely random</a:t>
            </a:r>
          </a:p>
          <a:p>
            <a:pPr marL="782638" lvl="1" eaLnBrk="1" hangingPunct="1">
              <a:buFont typeface="Arial" charset="0"/>
              <a:buChar char="–"/>
              <a:defRPr/>
            </a:pPr>
            <a:r>
              <a:rPr lang="en-US" sz="2400" dirty="0">
                <a:latin typeface="Calibri" panose="020F0502020204030204" pitchFamily="34" charset="0"/>
                <a:cs typeface="Calibri" panose="020F0502020204030204" pitchFamily="34" charset="0"/>
                <a:sym typeface="Arial" charset="0"/>
              </a:rPr>
              <a:t>typically on awakening, or when drowsy</a:t>
            </a:r>
          </a:p>
          <a:p>
            <a:pPr>
              <a:defRPr/>
            </a:pPr>
            <a:r>
              <a:rPr lang="en-US" sz="2400" dirty="0">
                <a:latin typeface="Calibri" panose="020F0502020204030204" pitchFamily="34" charset="0"/>
                <a:cs typeface="Calibri" panose="020F0502020204030204" pitchFamily="34" charset="0"/>
                <a:sym typeface="Arial" charset="0"/>
              </a:rPr>
              <a:t>EEG shows hypsarrhythmia ( In West syndrome): </a:t>
            </a:r>
          </a:p>
          <a:p>
            <a:pPr marL="782638" lvl="1" eaLnBrk="1" hangingPunct="1">
              <a:buFont typeface="Arial" charset="0"/>
              <a:buChar char="–"/>
              <a:defRPr/>
            </a:pPr>
            <a:r>
              <a:rPr lang="en-US" sz="2400" dirty="0">
                <a:latin typeface="Calibri" panose="020F0502020204030204" pitchFamily="34" charset="0"/>
                <a:cs typeface="Calibri" panose="020F0502020204030204" pitchFamily="34" charset="0"/>
                <a:sym typeface="Arial" charset="0"/>
              </a:rPr>
              <a:t>multifocal spikes</a:t>
            </a:r>
          </a:p>
          <a:p>
            <a:pPr marL="782638" lvl="1" eaLnBrk="1" hangingPunct="1">
              <a:buFont typeface="Arial" charset="0"/>
              <a:buChar char="–"/>
              <a:defRPr/>
            </a:pPr>
            <a:r>
              <a:rPr lang="en-US" sz="2400" dirty="0">
                <a:latin typeface="Calibri" panose="020F0502020204030204" pitchFamily="34" charset="0"/>
                <a:cs typeface="Calibri" panose="020F0502020204030204" pitchFamily="34" charset="0"/>
                <a:sym typeface="Arial" charset="0"/>
              </a:rPr>
              <a:t>high voltage, chaotic background.</a:t>
            </a:r>
            <a:endParaRPr lang="en-US" sz="2600" dirty="0">
              <a:cs typeface="Calibri" panose="020F0502020204030204" pitchFamily="34" charset="0"/>
              <a:sym typeface="Arial" charset="0"/>
            </a:endParaRPr>
          </a:p>
          <a:p>
            <a:pPr marL="782638" lvl="1" eaLnBrk="1" hangingPunct="1">
              <a:buFont typeface="Arial" charset="0"/>
              <a:buChar char="–"/>
              <a:defRPr/>
            </a:pPr>
            <a:endParaRPr lang="en-US" sz="2600" dirty="0">
              <a:cs typeface="Calibri" panose="020F0502020204030204" pitchFamily="34" charset="0"/>
              <a:sym typeface="Arial" charset="0"/>
            </a:endParaRPr>
          </a:p>
          <a:p>
            <a:pPr marL="782638" lvl="1" eaLnBrk="1" hangingPunct="1">
              <a:buFont typeface="Arial" charset="0"/>
              <a:buChar char="–"/>
              <a:defRPr/>
            </a:pPr>
            <a:endParaRPr lang="en-US" sz="2600" dirty="0">
              <a:cs typeface="Calibri" panose="020F0502020204030204" pitchFamily="34" charset="0"/>
              <a:sym typeface="Arial" charset="0"/>
            </a:endParaRPr>
          </a:p>
          <a:p>
            <a:pPr marL="599758" lvl="1" indent="0" eaLnBrk="1" hangingPunct="1">
              <a:buNone/>
              <a:defRPr/>
            </a:pPr>
            <a:r>
              <a:rPr lang="en-US" sz="2600" dirty="0">
                <a:solidFill>
                  <a:schemeClr val="tx1"/>
                </a:solidFill>
                <a:cs typeface="Calibri" panose="020F0502020204030204" pitchFamily="34" charset="0"/>
                <a:sym typeface="Arial" charset="0"/>
              </a:rPr>
              <a:t>Treatment : Respond to </a:t>
            </a:r>
            <a:r>
              <a:rPr lang="en-US" sz="2600" b="0" i="0" dirty="0">
                <a:solidFill>
                  <a:srgbClr val="1F1F1F"/>
                </a:solidFill>
                <a:effectLst/>
                <a:highlight>
                  <a:srgbClr val="FFFFFF"/>
                </a:highlight>
              </a:rPr>
              <a:t>prednisolone/ ACTH  IM/ Vigabatrin.</a:t>
            </a:r>
            <a:endParaRPr lang="en-US" sz="2600" dirty="0">
              <a:solidFill>
                <a:schemeClr val="tx1"/>
              </a:solidFill>
              <a:cs typeface="Calibri" panose="020F0502020204030204" pitchFamily="34" charset="0"/>
              <a:sym typeface="Arial" charset="0"/>
            </a:endParaRPr>
          </a:p>
          <a:p>
            <a:pPr marL="782638" lvl="1" eaLnBrk="1" hangingPunct="1">
              <a:buFont typeface="Arial" charset="0"/>
              <a:buChar char="–"/>
              <a:defRPr/>
            </a:pPr>
            <a:endParaRPr lang="en-US" sz="2400" dirty="0">
              <a:latin typeface="Calibri" panose="020F0502020204030204" pitchFamily="34" charset="0"/>
              <a:cs typeface="Calibri" panose="020F0502020204030204" pitchFamily="34" charset="0"/>
              <a:sym typeface="Arial" charset="0"/>
            </a:endParaRPr>
          </a:p>
          <a:p>
            <a:pPr marL="782638" lvl="1" eaLnBrk="1" hangingPunct="1">
              <a:buFont typeface="Arial" charset="0"/>
              <a:buChar char="–"/>
              <a:defRPr/>
            </a:pPr>
            <a:endParaRPr lang="en-US" sz="2400" dirty="0">
              <a:latin typeface="Calibri" panose="020F0502020204030204" pitchFamily="34" charset="0"/>
              <a:cs typeface="Calibri" panose="020F0502020204030204" pitchFamily="34" charset="0"/>
              <a:sym typeface="Arial" charset="0"/>
            </a:endParaRP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15808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A6A9A39-D864-75BD-B389-4A2DD68BF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47688"/>
            <a:ext cx="11430000" cy="576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528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FB2DDA1A-4CA3-4B25-BF58-FD9146E60434}"/>
              </a:ext>
            </a:extLst>
          </p:cNvPr>
          <p:cNvSpPr>
            <a:spLocks noGrp="1" noChangeArrowheads="1"/>
          </p:cNvSpPr>
          <p:nvPr>
            <p:ph type="title"/>
          </p:nvPr>
        </p:nvSpPr>
        <p:spPr>
          <a:xfrm>
            <a:off x="1169779" y="160257"/>
            <a:ext cx="8229600" cy="1102936"/>
          </a:xfrm>
        </p:spPr>
        <p:txBody>
          <a:bodyPr vert="horz" lIns="91440" tIns="45720" rIns="91440" bIns="45720" rtlCol="0" anchor="ctr">
            <a:normAutofit/>
          </a:bodyPr>
          <a:lstStyle/>
          <a:p>
            <a:r>
              <a:rPr lang="en-US" sz="1800" b="1" kern="100" dirty="0">
                <a:solidFill>
                  <a:srgbClr val="0D0D0D"/>
                </a:solidFill>
                <a:effectLst/>
                <a:latin typeface="Rockwell" panose="02060603020205020403" pitchFamily="18" charset="0"/>
                <a:ea typeface="Rockwell" panose="02060603020205020403" pitchFamily="18" charset="0"/>
                <a:cs typeface="Rockwell" panose="02060603020205020403" pitchFamily="18" charset="0"/>
              </a:rPr>
              <a:t>INCIDENCE/ PREVELANCE</a:t>
            </a:r>
            <a:endParaRPr lang="en-US" altLang="en-US" sz="2800" dirty="0">
              <a:solidFill>
                <a:schemeClr val="tx1"/>
              </a:solidFill>
              <a:latin typeface="Bangla MN" pitchFamily="2" charset="0"/>
              <a:cs typeface="Bangla MN" pitchFamily="2" charset="0"/>
            </a:endParaRPr>
          </a:p>
        </p:txBody>
      </p:sp>
      <p:sp>
        <p:nvSpPr>
          <p:cNvPr id="122883" name="Rectangle 3">
            <a:extLst>
              <a:ext uri="{FF2B5EF4-FFF2-40B4-BE49-F238E27FC236}">
                <a16:creationId xmlns:a16="http://schemas.microsoft.com/office/drawing/2014/main" id="{F6AB3199-ED31-4886-940B-5AFB2652F466}"/>
              </a:ext>
            </a:extLst>
          </p:cNvPr>
          <p:cNvSpPr>
            <a:spLocks noGrp="1" noChangeArrowheads="1"/>
          </p:cNvSpPr>
          <p:nvPr>
            <p:ph idx="1"/>
          </p:nvPr>
        </p:nvSpPr>
        <p:spPr>
          <a:xfrm>
            <a:off x="1065228" y="1659118"/>
            <a:ext cx="10887959" cy="4561800"/>
          </a:xfrm>
        </p:spPr>
        <p:txBody>
          <a:bodyPr>
            <a:normAutofit/>
          </a:bodyPr>
          <a:lstStyle/>
          <a:p>
            <a:pPr marL="274320" lvl="1" indent="0">
              <a:buNone/>
            </a:pPr>
            <a:endParaRPr lang="en-US" altLang="en-US" sz="2000" dirty="0">
              <a:highlight>
                <a:srgbClr val="FFFF00"/>
              </a:highlight>
              <a:latin typeface="Calibri" panose="020F0502020204030204" pitchFamily="34" charset="0"/>
              <a:cs typeface="Calibri" panose="020F0502020204030204" pitchFamily="34" charset="0"/>
            </a:endParaRPr>
          </a:p>
          <a:p>
            <a:r>
              <a:rPr lang="en-US" altLang="en-US" sz="2400" dirty="0">
                <a:latin typeface="Calibri" panose="020F0502020204030204" pitchFamily="34" charset="0"/>
                <a:cs typeface="Calibri" panose="020F0502020204030204" pitchFamily="34" charset="0"/>
              </a:rPr>
              <a:t>Acute Symptomatic seizures </a:t>
            </a:r>
            <a:r>
              <a:rPr lang="en-US" altLang="en-US" sz="2400" dirty="0">
                <a:solidFill>
                  <a:schemeClr val="tx1"/>
                </a:solidFill>
                <a:latin typeface="Calibri" panose="020F0502020204030204" pitchFamily="34" charset="0"/>
                <a:cs typeface="Calibri" panose="020F0502020204030204" pitchFamily="34" charset="0"/>
              </a:rPr>
              <a:t>(Provoked </a:t>
            </a:r>
            <a:r>
              <a:rPr lang="en-US" altLang="en-US" sz="2400" dirty="0">
                <a:latin typeface="Calibri" panose="020F0502020204030204" pitchFamily="34" charset="0"/>
                <a:cs typeface="Calibri" panose="020F0502020204030204" pitchFamily="34" charset="0"/>
              </a:rPr>
              <a:t>seizures</a:t>
            </a:r>
            <a:r>
              <a:rPr lang="en-US" altLang="en-US" sz="2400" dirty="0">
                <a:solidFill>
                  <a:schemeClr val="tx1"/>
                </a:solidFill>
                <a:latin typeface="Calibri" panose="020F0502020204030204" pitchFamily="34" charset="0"/>
                <a:cs typeface="Calibri" panose="020F0502020204030204" pitchFamily="34" charset="0"/>
              </a:rPr>
              <a:t>):</a:t>
            </a:r>
          </a:p>
          <a:p>
            <a:pPr lvl="1"/>
            <a:r>
              <a:rPr lang="en-US" altLang="en-US" sz="2000" dirty="0">
                <a:latin typeface="Calibri" panose="020F0502020204030204" pitchFamily="34" charset="0"/>
                <a:cs typeface="Calibri" panose="020F0502020204030204" pitchFamily="34" charset="0"/>
              </a:rPr>
              <a:t>0.5-1%</a:t>
            </a:r>
          </a:p>
          <a:p>
            <a:pPr marL="274320" lvl="1" indent="0">
              <a:buNone/>
            </a:pPr>
            <a:endParaRPr lang="en-US" altLang="en-US" sz="2000" dirty="0">
              <a:latin typeface="Calibri" panose="020F0502020204030204" pitchFamily="34" charset="0"/>
              <a:cs typeface="Calibri" panose="020F0502020204030204" pitchFamily="34" charset="0"/>
            </a:endParaRPr>
          </a:p>
          <a:p>
            <a:r>
              <a:rPr lang="en-US" altLang="en-US" sz="2400" b="1" dirty="0">
                <a:latin typeface="Calibri" panose="020F0502020204030204" pitchFamily="34" charset="0"/>
                <a:cs typeface="Calibri" panose="020F0502020204030204" pitchFamily="34" charset="0"/>
              </a:rPr>
              <a:t>Epilepsy:</a:t>
            </a:r>
          </a:p>
          <a:p>
            <a:pPr>
              <a:buFont typeface="Wingdings" panose="05000000000000000000" pitchFamily="2" charset="2"/>
              <a:buChar char="v"/>
            </a:pPr>
            <a:r>
              <a:rPr lang="en-US" sz="2000" b="0" i="0" dirty="0">
                <a:solidFill>
                  <a:srgbClr val="232323"/>
                </a:solidFill>
                <a:effectLst/>
                <a:latin typeface="Noto Sans" panose="020B0502040504020204" pitchFamily="34" charset="0"/>
              </a:rPr>
              <a:t> Incidence rates of epilepsy in childhood range from 0.5 to 8 per 1,000 person-years .</a:t>
            </a:r>
          </a:p>
          <a:p>
            <a:pPr>
              <a:buFont typeface="Wingdings" panose="05000000000000000000" pitchFamily="2" charset="2"/>
              <a:buChar char="v"/>
            </a:pPr>
            <a:r>
              <a:rPr lang="en-US" b="0" i="0" dirty="0">
                <a:solidFill>
                  <a:srgbClr val="232323"/>
                </a:solidFill>
                <a:effectLst/>
                <a:highlight>
                  <a:srgbClr val="FFFFFF"/>
                </a:highlight>
                <a:latin typeface="Noto Sans" panose="020B0502040504020204" pitchFamily="34" charset="0"/>
              </a:rPr>
              <a:t>An estimated 1 percent of children and adolescents in the United States will experience at least one unprovoked seizure by age 14 years.</a:t>
            </a:r>
          </a:p>
          <a:p>
            <a:pPr>
              <a:buFont typeface="Wingdings" panose="05000000000000000000" pitchFamily="2" charset="2"/>
              <a:buChar char="v"/>
            </a:pPr>
            <a:r>
              <a:rPr lang="en-US" sz="1800" u="none" strike="noStrike" kern="100" dirty="0">
                <a:solidFill>
                  <a:srgbClr val="000000"/>
                </a:solidFill>
                <a:effectLst/>
                <a:uFill>
                  <a:solidFill>
                    <a:srgbClr val="000000"/>
                  </a:solidFill>
                </a:uFill>
                <a:latin typeface="Rockwell" panose="02060603020205020403" pitchFamily="18" charset="0"/>
                <a:ea typeface="Rockwell" panose="02060603020205020403" pitchFamily="18" charset="0"/>
                <a:cs typeface="Rockwell" panose="02060603020205020403" pitchFamily="18" charset="0"/>
              </a:rPr>
              <a:t> In Saudi Arabia</a:t>
            </a:r>
            <a:endParaRPr lang="en-US" sz="1800" u="none" strike="noStrike" kern="100" dirty="0">
              <a:solidFill>
                <a:srgbClr val="000000"/>
              </a:solidFill>
              <a:effectLst/>
              <a:uFill>
                <a:solidFill>
                  <a:srgbClr val="000000"/>
                </a:solidFill>
              </a:uFill>
              <a:latin typeface="Wingdings 2" panose="05020102010507070707" pitchFamily="18" charset="2"/>
              <a:ea typeface="Wingdings 2" panose="05020102010507070707" pitchFamily="18" charset="2"/>
              <a:cs typeface="Wingdings 2" panose="05020102010507070707" pitchFamily="18" charset="2"/>
            </a:endParaRPr>
          </a:p>
          <a:p>
            <a:pPr marL="191135">
              <a:lnSpc>
                <a:spcPct val="90000"/>
              </a:lnSpc>
              <a:spcAft>
                <a:spcPts val="725"/>
              </a:spcAft>
            </a:pPr>
            <a:r>
              <a:rPr lang="en-US" sz="1800" kern="100" dirty="0">
                <a:solidFill>
                  <a:srgbClr val="000000"/>
                </a:solidFill>
                <a:effectLst/>
                <a:latin typeface="Rockwell" panose="02060603020205020403" pitchFamily="18" charset="0"/>
                <a:ea typeface="Rockwell" panose="02060603020205020403" pitchFamily="18" charset="0"/>
                <a:cs typeface="Rockwell" panose="02060603020205020403" pitchFamily="18" charset="0"/>
              </a:rPr>
              <a:t>6.54 /1000 population have active epilepsy.</a:t>
            </a:r>
            <a:endParaRPr lang="en-US" sz="1800" kern="100" dirty="0">
              <a:solidFill>
                <a:srgbClr val="000000"/>
              </a:solidFill>
              <a:effectLst/>
              <a:latin typeface="Calibri" panose="020F0502020204030204" pitchFamily="34" charset="0"/>
              <a:ea typeface="Calibri" panose="020F0502020204030204" pitchFamily="34" charset="0"/>
            </a:endParaRPr>
          </a:p>
          <a:p>
            <a:pPr lvl="3"/>
            <a:endParaRPr lang="en-US" altLang="en-US" sz="1800" dirty="0">
              <a:latin typeface="Calibri" panose="020F0502020204030204" pitchFamily="34" charset="0"/>
              <a:cs typeface="Calibri" panose="020F050202020403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59789C-E065-C4D0-F2E7-FAA1F216F4A2}"/>
              </a:ext>
            </a:extLst>
          </p:cNvPr>
          <p:cNvSpPr>
            <a:spLocks noGrp="1"/>
          </p:cNvSpPr>
          <p:nvPr>
            <p:ph type="title"/>
          </p:nvPr>
        </p:nvSpPr>
        <p:spPr>
          <a:xfrm>
            <a:off x="197963" y="286603"/>
            <a:ext cx="11994037" cy="702303"/>
          </a:xfrm>
        </p:spPr>
        <p:txBody>
          <a:bodyPr>
            <a:normAutofit fontScale="90000"/>
          </a:bodyPr>
          <a:lstStyle/>
          <a:p>
            <a:r>
              <a:rPr lang="en-US" sz="2400" b="0" i="0" dirty="0">
                <a:solidFill>
                  <a:srgbClr val="1F1F1F"/>
                </a:solidFill>
                <a:effectLst/>
                <a:highlight>
                  <a:srgbClr val="FFFFFF"/>
                </a:highlight>
                <a:latin typeface="+mn-lt"/>
              </a:rPr>
              <a:t>Hypsarrhythmia. This is </a:t>
            </a:r>
            <a:r>
              <a:rPr lang="en-US" sz="2400" b="0" i="0" dirty="0">
                <a:solidFill>
                  <a:srgbClr val="040C28"/>
                </a:solidFill>
                <a:effectLst/>
                <a:latin typeface="+mn-lt"/>
              </a:rPr>
              <a:t>a pattern of disorganized background activity and high-voltage spikes and slow waves</a:t>
            </a:r>
            <a:r>
              <a:rPr lang="en-US" sz="2000" b="0" i="0" dirty="0">
                <a:solidFill>
                  <a:srgbClr val="040C28"/>
                </a:solidFill>
                <a:effectLst/>
                <a:latin typeface="+mn-lt"/>
              </a:rPr>
              <a:t>.</a:t>
            </a:r>
            <a:endParaRPr lang="en-US" sz="2000" dirty="0">
              <a:latin typeface="+mn-lt"/>
            </a:endParaRPr>
          </a:p>
        </p:txBody>
      </p:sp>
      <p:pic>
        <p:nvPicPr>
          <p:cNvPr id="1026" name="Picture 2">
            <a:extLst>
              <a:ext uri="{FF2B5EF4-FFF2-40B4-BE49-F238E27FC236}">
                <a16:creationId xmlns:a16="http://schemas.microsoft.com/office/drawing/2014/main" id="{BAECEF31-476F-5650-F3E5-06AA7E4153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4974" y="1659119"/>
            <a:ext cx="5995448" cy="4553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4494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C76B6-3A8C-7501-766F-599ADA31C53A}"/>
              </a:ext>
            </a:extLst>
          </p:cNvPr>
          <p:cNvSpPr>
            <a:spLocks noGrp="1"/>
          </p:cNvSpPr>
          <p:nvPr>
            <p:ph type="title"/>
          </p:nvPr>
        </p:nvSpPr>
        <p:spPr>
          <a:xfrm>
            <a:off x="1097280" y="286603"/>
            <a:ext cx="10058400" cy="579159"/>
          </a:xfrm>
        </p:spPr>
        <p:txBody>
          <a:bodyPr>
            <a:normAutofit/>
          </a:bodyPr>
          <a:lstStyle/>
          <a:p>
            <a:pPr algn="ctr"/>
            <a:r>
              <a:rPr lang="en-US" sz="2400" b="1" i="0" dirty="0">
                <a:solidFill>
                  <a:srgbClr val="353535"/>
                </a:solidFill>
                <a:effectLst/>
                <a:highlight>
                  <a:srgbClr val="FFFFFF"/>
                </a:highlight>
                <a:latin typeface="Noto Sans" panose="020B0502040504020204" pitchFamily="34" charset="0"/>
              </a:rPr>
              <a:t>JUVENILE MYOCLONIC EPILEPSY (JME)</a:t>
            </a:r>
            <a:endParaRPr lang="en-US" sz="2400" dirty="0"/>
          </a:p>
        </p:txBody>
      </p:sp>
      <p:sp>
        <p:nvSpPr>
          <p:cNvPr id="3" name="Content Placeholder 2">
            <a:extLst>
              <a:ext uri="{FF2B5EF4-FFF2-40B4-BE49-F238E27FC236}">
                <a16:creationId xmlns:a16="http://schemas.microsoft.com/office/drawing/2014/main" id="{388970E2-8D45-05B7-52E2-3AF467233E79}"/>
              </a:ext>
            </a:extLst>
          </p:cNvPr>
          <p:cNvSpPr>
            <a:spLocks noGrp="1"/>
          </p:cNvSpPr>
          <p:nvPr>
            <p:ph idx="1"/>
          </p:nvPr>
        </p:nvSpPr>
        <p:spPr>
          <a:xfrm>
            <a:off x="126460" y="1147864"/>
            <a:ext cx="11867744" cy="4721230"/>
          </a:xfrm>
        </p:spPr>
        <p:txBody>
          <a:bodyPr>
            <a:normAutofit fontScale="92500" lnSpcReduction="20000"/>
          </a:bodyPr>
          <a:lstStyle/>
          <a:p>
            <a:pPr algn="l">
              <a:buFont typeface="Arial" panose="020B0604020202020204" pitchFamily="34" charset="0"/>
              <a:buChar char="•"/>
            </a:pPr>
            <a:r>
              <a:rPr lang="en-US" b="0" i="0" dirty="0">
                <a:solidFill>
                  <a:srgbClr val="232323"/>
                </a:solidFill>
                <a:effectLst/>
                <a:highlight>
                  <a:srgbClr val="FFFFFF"/>
                </a:highlight>
                <a:latin typeface="Noto Sans" panose="020B0502040504020204" pitchFamily="34" charset="0"/>
              </a:rPr>
              <a:t> </a:t>
            </a:r>
          </a:p>
          <a:p>
            <a:pPr algn="l">
              <a:buFont typeface="Arial" panose="020B0604020202020204" pitchFamily="34" charset="0"/>
              <a:buChar char="•"/>
            </a:pPr>
            <a:endParaRPr lang="en-US" dirty="0">
              <a:solidFill>
                <a:srgbClr val="232323"/>
              </a:solidFill>
              <a:highlight>
                <a:srgbClr val="FFFFFF"/>
              </a:highlight>
              <a:latin typeface="Noto Sans" panose="020B0502040504020204" pitchFamily="34" charset="0"/>
            </a:endParaRPr>
          </a:p>
          <a:p>
            <a:pPr algn="l">
              <a:buFont typeface="Arial" panose="020B0604020202020204" pitchFamily="34" charset="0"/>
              <a:buChar char="•"/>
            </a:pPr>
            <a:r>
              <a:rPr lang="en-US" b="0" i="0" dirty="0">
                <a:solidFill>
                  <a:srgbClr val="232323"/>
                </a:solidFill>
                <a:effectLst/>
                <a:highlight>
                  <a:srgbClr val="FFFFFF"/>
                </a:highlight>
                <a:latin typeface="Noto Sans" panose="020B0502040504020204" pitchFamily="34" charset="0"/>
              </a:rPr>
              <a:t>It is the most common generalized epilepsy syndromes of childhood , occurs in  healthy adolescents.</a:t>
            </a:r>
          </a:p>
          <a:p>
            <a:pPr marL="0" indent="0" algn="l">
              <a:buNone/>
            </a:pPr>
            <a:r>
              <a:rPr lang="en-US" b="0" i="0" dirty="0">
                <a:solidFill>
                  <a:srgbClr val="232323"/>
                </a:solidFill>
                <a:effectLst/>
                <a:highlight>
                  <a:srgbClr val="FFFFFF"/>
                </a:highlight>
                <a:latin typeface="Noto Sans" panose="020B0502040504020204" pitchFamily="34" charset="0"/>
              </a:rPr>
              <a:t> with one or more of the following seizure types:</a:t>
            </a:r>
          </a:p>
          <a:p>
            <a:pPr marL="0" indent="0" algn="l">
              <a:buNone/>
            </a:pPr>
            <a:endParaRPr lang="en-US" b="0" i="0" dirty="0">
              <a:solidFill>
                <a:srgbClr val="232323"/>
              </a:solidFill>
              <a:effectLst/>
              <a:highlight>
                <a:srgbClr val="FFFFFF"/>
              </a:highlight>
              <a:latin typeface="Noto Sans" panose="020B0502040504020204" pitchFamily="34" charset="0"/>
            </a:endParaRPr>
          </a:p>
          <a:p>
            <a:pPr algn="l"/>
            <a:r>
              <a:rPr lang="en-US" b="0" i="0" dirty="0">
                <a:solidFill>
                  <a:srgbClr val="232323"/>
                </a:solidFill>
                <a:effectLst/>
                <a:highlight>
                  <a:srgbClr val="FFFFFF"/>
                </a:highlight>
                <a:latin typeface="Times New Roman" panose="02020603050405020304" pitchFamily="18" charset="0"/>
              </a:rPr>
              <a:t>●</a:t>
            </a:r>
            <a:r>
              <a:rPr lang="en-US" b="0" i="0" dirty="0">
                <a:solidFill>
                  <a:srgbClr val="232323"/>
                </a:solidFill>
                <a:effectLst/>
                <a:highlight>
                  <a:srgbClr val="FFFFFF"/>
                </a:highlight>
                <a:latin typeface="Noto Sans" panose="020B0502040504020204" pitchFamily="34" charset="0"/>
              </a:rPr>
              <a:t>Myoclonic jerks (most frequent in the morning, within the first hour after awakening).</a:t>
            </a:r>
          </a:p>
          <a:p>
            <a:pPr algn="l"/>
            <a:endParaRPr lang="en-US" b="0" i="0" dirty="0">
              <a:solidFill>
                <a:srgbClr val="232323"/>
              </a:solidFill>
              <a:effectLst/>
              <a:highlight>
                <a:srgbClr val="FFFFFF"/>
              </a:highlight>
              <a:latin typeface="Noto Sans" panose="020B0502040504020204" pitchFamily="34" charset="0"/>
            </a:endParaRPr>
          </a:p>
          <a:p>
            <a:pPr algn="l"/>
            <a:r>
              <a:rPr lang="en-US" b="0" i="0" dirty="0">
                <a:solidFill>
                  <a:srgbClr val="232323"/>
                </a:solidFill>
                <a:effectLst/>
                <a:highlight>
                  <a:srgbClr val="FFFFFF"/>
                </a:highlight>
                <a:latin typeface="Times New Roman" panose="02020603050405020304" pitchFamily="18" charset="0"/>
              </a:rPr>
              <a:t>●</a:t>
            </a:r>
            <a:r>
              <a:rPr lang="en-US" b="0" i="0" dirty="0">
                <a:solidFill>
                  <a:srgbClr val="232323"/>
                </a:solidFill>
                <a:effectLst/>
                <a:highlight>
                  <a:srgbClr val="FFFFFF"/>
                </a:highlight>
                <a:latin typeface="Noto Sans" panose="020B0502040504020204" pitchFamily="34" charset="0"/>
              </a:rPr>
              <a:t>Absence seizures ("typical" petit mal seizures that often precede the other seizures).</a:t>
            </a:r>
          </a:p>
          <a:p>
            <a:pPr algn="l"/>
            <a:endParaRPr lang="en-US" b="0" i="0" dirty="0">
              <a:solidFill>
                <a:srgbClr val="232323"/>
              </a:solidFill>
              <a:effectLst/>
              <a:highlight>
                <a:srgbClr val="FFFFFF"/>
              </a:highlight>
              <a:latin typeface="Noto Sans" panose="020B0502040504020204" pitchFamily="34" charset="0"/>
            </a:endParaRPr>
          </a:p>
          <a:p>
            <a:pPr algn="l"/>
            <a:r>
              <a:rPr lang="en-US" b="0" i="0" dirty="0">
                <a:solidFill>
                  <a:srgbClr val="232323"/>
                </a:solidFill>
                <a:effectLst/>
                <a:highlight>
                  <a:srgbClr val="FFFFFF"/>
                </a:highlight>
                <a:latin typeface="Times New Roman" panose="02020603050405020304" pitchFamily="18" charset="0"/>
              </a:rPr>
              <a:t>●</a:t>
            </a:r>
            <a:r>
              <a:rPr lang="en-US" b="0" i="0" dirty="0">
                <a:solidFill>
                  <a:srgbClr val="232323"/>
                </a:solidFill>
                <a:effectLst/>
                <a:highlight>
                  <a:srgbClr val="FFFFFF"/>
                </a:highlight>
                <a:latin typeface="Noto Sans" panose="020B0502040504020204" pitchFamily="34" charset="0"/>
              </a:rPr>
              <a:t>Generalized tonic-</a:t>
            </a:r>
            <a:r>
              <a:rPr lang="en-US" b="0" i="0" dirty="0" err="1">
                <a:solidFill>
                  <a:srgbClr val="232323"/>
                </a:solidFill>
                <a:effectLst/>
                <a:highlight>
                  <a:srgbClr val="FFFFFF"/>
                </a:highlight>
                <a:latin typeface="Noto Sans" panose="020B0502040504020204" pitchFamily="34" charset="0"/>
              </a:rPr>
              <a:t>clonic</a:t>
            </a:r>
            <a:r>
              <a:rPr lang="en-US" b="0" i="0" dirty="0">
                <a:solidFill>
                  <a:srgbClr val="232323"/>
                </a:solidFill>
                <a:effectLst/>
                <a:highlight>
                  <a:srgbClr val="FFFFFF"/>
                </a:highlight>
                <a:latin typeface="Noto Sans" panose="020B0502040504020204" pitchFamily="34" charset="0"/>
              </a:rPr>
              <a:t> seizures, which also tend to occur upon awakening.</a:t>
            </a:r>
          </a:p>
          <a:p>
            <a:pPr algn="l"/>
            <a:endParaRPr lang="en-US" b="0" i="0" dirty="0">
              <a:solidFill>
                <a:srgbClr val="232323"/>
              </a:solidFill>
              <a:effectLst/>
              <a:highlight>
                <a:srgbClr val="FFFFFF"/>
              </a:highlight>
              <a:latin typeface="Noto Sans" panose="020B0502040504020204" pitchFamily="34" charset="0"/>
            </a:endParaRPr>
          </a:p>
          <a:p>
            <a:pPr algn="l">
              <a:buFont typeface="Arial" panose="020B0604020202020204" pitchFamily="34" charset="0"/>
              <a:buChar char="•"/>
            </a:pPr>
            <a:r>
              <a:rPr lang="en-US" b="0" i="0" dirty="0">
                <a:solidFill>
                  <a:srgbClr val="232323"/>
                </a:solidFill>
                <a:effectLst/>
                <a:highlight>
                  <a:srgbClr val="FFFFFF"/>
                </a:highlight>
                <a:latin typeface="Noto Sans" panose="020B0502040504020204" pitchFamily="34" charset="0"/>
              </a:rPr>
              <a:t> Seizures are usually controlled with a broad-spectrum antiseizure medication.</a:t>
            </a:r>
          </a:p>
          <a:p>
            <a:endParaRPr lang="en-US" dirty="0"/>
          </a:p>
        </p:txBody>
      </p:sp>
    </p:spTree>
    <p:extLst>
      <p:ext uri="{BB962C8B-B14F-4D97-AF65-F5344CB8AC3E}">
        <p14:creationId xmlns:p14="http://schemas.microsoft.com/office/powerpoint/2010/main" val="35268727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A4622-64E9-A605-DE06-5200A83A3558}"/>
              </a:ext>
            </a:extLst>
          </p:cNvPr>
          <p:cNvSpPr>
            <a:spLocks noGrp="1"/>
          </p:cNvSpPr>
          <p:nvPr>
            <p:ph type="title"/>
          </p:nvPr>
        </p:nvSpPr>
        <p:spPr>
          <a:xfrm>
            <a:off x="1097280" y="286604"/>
            <a:ext cx="10058400" cy="472154"/>
          </a:xfrm>
        </p:spPr>
        <p:txBody>
          <a:bodyPr>
            <a:normAutofit/>
          </a:bodyPr>
          <a:lstStyle/>
          <a:p>
            <a:pPr algn="ctr"/>
            <a:r>
              <a:rPr lang="en-US" sz="2400" b="1" i="0" dirty="0">
                <a:solidFill>
                  <a:srgbClr val="353535"/>
                </a:solidFill>
                <a:effectLst/>
                <a:highlight>
                  <a:srgbClr val="FFFFFF"/>
                </a:highlight>
                <a:latin typeface="Noto Sans" panose="020B0502040504020204" pitchFamily="34" charset="0"/>
              </a:rPr>
              <a:t>LENNOX-GASTAUT SYNDROME</a:t>
            </a:r>
            <a:endParaRPr lang="en-US" sz="2400" dirty="0"/>
          </a:p>
        </p:txBody>
      </p:sp>
      <p:sp>
        <p:nvSpPr>
          <p:cNvPr id="3" name="Content Placeholder 2">
            <a:extLst>
              <a:ext uri="{FF2B5EF4-FFF2-40B4-BE49-F238E27FC236}">
                <a16:creationId xmlns:a16="http://schemas.microsoft.com/office/drawing/2014/main" id="{2C2AEC55-7730-0E4C-6195-4B9954141894}"/>
              </a:ext>
            </a:extLst>
          </p:cNvPr>
          <p:cNvSpPr>
            <a:spLocks noGrp="1"/>
          </p:cNvSpPr>
          <p:nvPr>
            <p:ph idx="1"/>
          </p:nvPr>
        </p:nvSpPr>
        <p:spPr>
          <a:xfrm>
            <a:off x="321013" y="914400"/>
            <a:ext cx="11361906" cy="4954694"/>
          </a:xfrm>
        </p:spPr>
        <p:txBody>
          <a:bodyPr/>
          <a:lstStyle/>
          <a:p>
            <a:endParaRPr lang="en-US" b="0" i="0" dirty="0">
              <a:solidFill>
                <a:srgbClr val="232323"/>
              </a:solidFill>
              <a:effectLst/>
              <a:highlight>
                <a:srgbClr val="FFFFFF"/>
              </a:highlight>
              <a:latin typeface="Noto Sans" panose="020B0502040504020204" pitchFamily="34" charset="0"/>
            </a:endParaRPr>
          </a:p>
          <a:p>
            <a:endParaRPr lang="en-US" dirty="0">
              <a:solidFill>
                <a:srgbClr val="232323"/>
              </a:solidFill>
              <a:highlight>
                <a:srgbClr val="FFFFFF"/>
              </a:highlight>
              <a:latin typeface="Noto Sans" panose="020B0502040504020204" pitchFamily="34" charset="0"/>
            </a:endParaRPr>
          </a:p>
          <a:p>
            <a:endParaRPr lang="en-US" b="0" i="0" dirty="0">
              <a:solidFill>
                <a:srgbClr val="232323"/>
              </a:solidFill>
              <a:effectLst/>
              <a:highlight>
                <a:srgbClr val="FFFFFF"/>
              </a:highlight>
              <a:latin typeface="Noto Sans" panose="020B0502040504020204" pitchFamily="34" charset="0"/>
            </a:endParaRPr>
          </a:p>
          <a:p>
            <a:pPr>
              <a:buFont typeface="Arial" panose="020B0604020202020204" pitchFamily="34" charset="0"/>
              <a:buChar char="•"/>
            </a:pPr>
            <a:r>
              <a:rPr lang="en-US" b="0" i="0" dirty="0">
                <a:solidFill>
                  <a:srgbClr val="232323"/>
                </a:solidFill>
                <a:effectLst/>
                <a:highlight>
                  <a:srgbClr val="FFFFFF"/>
                </a:highlight>
                <a:latin typeface="Noto Sans" panose="020B0502040504020204" pitchFamily="34" charset="0"/>
              </a:rPr>
              <a:t> Itis a lifelong, severe developmental epileptic encephalopathy </a:t>
            </a:r>
          </a:p>
          <a:p>
            <a:pPr>
              <a:buFont typeface="Arial" panose="020B0604020202020204" pitchFamily="34" charset="0"/>
              <a:buChar char="•"/>
            </a:pPr>
            <a:r>
              <a:rPr lang="en-US" b="0" i="0" dirty="0">
                <a:solidFill>
                  <a:srgbClr val="232323"/>
                </a:solidFill>
                <a:effectLst/>
                <a:highlight>
                  <a:srgbClr val="FFFFFF"/>
                </a:highlight>
                <a:latin typeface="Noto Sans" panose="020B0502040504020204" pitchFamily="34" charset="0"/>
              </a:rPr>
              <a:t> Onset of seizures in childhood  usually  in the first seven years of life.</a:t>
            </a:r>
          </a:p>
          <a:p>
            <a:pPr>
              <a:buFont typeface="Arial" panose="020B0604020202020204" pitchFamily="34" charset="0"/>
              <a:buChar char="•"/>
            </a:pPr>
            <a:r>
              <a:rPr lang="en-US" dirty="0">
                <a:solidFill>
                  <a:srgbClr val="232323"/>
                </a:solidFill>
                <a:highlight>
                  <a:srgbClr val="FFFFFF"/>
                </a:highlight>
                <a:latin typeface="Noto Sans" panose="020B0502040504020204" pitchFamily="34" charset="0"/>
              </a:rPr>
              <a:t> Associated with t</a:t>
            </a:r>
            <a:r>
              <a:rPr lang="en-US" b="0" i="0" dirty="0">
                <a:solidFill>
                  <a:srgbClr val="232323"/>
                </a:solidFill>
                <a:effectLst/>
                <a:highlight>
                  <a:srgbClr val="FFFFFF"/>
                </a:highlight>
                <a:latin typeface="Noto Sans" panose="020B0502040504020204" pitchFamily="34" charset="0"/>
              </a:rPr>
              <a:t>reatment-resistant epilepsy, intellectual disability  and often with behavioral impairments.</a:t>
            </a:r>
          </a:p>
          <a:p>
            <a:pPr>
              <a:buFont typeface="Arial" panose="020B0604020202020204" pitchFamily="34" charset="0"/>
              <a:buChar char="•"/>
            </a:pPr>
            <a:r>
              <a:rPr lang="en-US" dirty="0">
                <a:solidFill>
                  <a:srgbClr val="232323"/>
                </a:solidFill>
                <a:highlight>
                  <a:srgbClr val="FFFFFF"/>
                </a:highlight>
                <a:latin typeface="Noto Sans" panose="020B0502040504020204" pitchFamily="34" charset="0"/>
              </a:rPr>
              <a:t> C</a:t>
            </a:r>
            <a:r>
              <a:rPr lang="en-US" b="0" i="0" dirty="0">
                <a:solidFill>
                  <a:srgbClr val="232323"/>
                </a:solidFill>
                <a:effectLst/>
                <a:highlight>
                  <a:srgbClr val="FFFFFF"/>
                </a:highlight>
                <a:latin typeface="Noto Sans" panose="020B0502040504020204" pitchFamily="34" charset="0"/>
              </a:rPr>
              <a:t>haracterized by multiple seizure types, particularly tonic and atonic seizures.</a:t>
            </a:r>
          </a:p>
          <a:p>
            <a:pPr>
              <a:buFont typeface="Arial" panose="020B0604020202020204" pitchFamily="34" charset="0"/>
              <a:buChar char="•"/>
            </a:pPr>
            <a:r>
              <a:rPr lang="en-US" dirty="0">
                <a:solidFill>
                  <a:srgbClr val="232323"/>
                </a:solidFill>
                <a:highlight>
                  <a:srgbClr val="FFFFFF"/>
                </a:highlight>
                <a:latin typeface="Noto Sans" panose="020B0502040504020204" pitchFamily="34" charset="0"/>
              </a:rPr>
              <a:t> A</a:t>
            </a:r>
            <a:r>
              <a:rPr lang="en-US" b="0" i="0" dirty="0">
                <a:solidFill>
                  <a:srgbClr val="232323"/>
                </a:solidFill>
                <a:effectLst/>
                <a:highlight>
                  <a:srgbClr val="FFFFFF"/>
                </a:highlight>
                <a:latin typeface="Noto Sans" panose="020B0502040504020204" pitchFamily="34" charset="0"/>
              </a:rPr>
              <a:t>n atypical, slow spike-wave pattern on electroencephalogram (EEG).</a:t>
            </a:r>
            <a:endParaRPr lang="en-US" dirty="0"/>
          </a:p>
        </p:txBody>
      </p:sp>
    </p:spTree>
    <p:extLst>
      <p:ext uri="{BB962C8B-B14F-4D97-AF65-F5344CB8AC3E}">
        <p14:creationId xmlns:p14="http://schemas.microsoft.com/office/powerpoint/2010/main" val="21849315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F1DC4-1F96-48D5-AC34-9598025BF53E}"/>
              </a:ext>
            </a:extLst>
          </p:cNvPr>
          <p:cNvSpPr>
            <a:spLocks noGrp="1"/>
          </p:cNvSpPr>
          <p:nvPr>
            <p:ph type="ctrTitle"/>
          </p:nvPr>
        </p:nvSpPr>
        <p:spPr>
          <a:xfrm>
            <a:off x="1399357" y="1447184"/>
            <a:ext cx="9369214" cy="3069103"/>
          </a:xfrm>
        </p:spPr>
        <p:txBody>
          <a:bodyPr>
            <a:normAutofit/>
          </a:bodyPr>
          <a:lstStyle/>
          <a:p>
            <a:r>
              <a:rPr lang="en-US" b="0" i="0" u="none" strike="noStrike" baseline="0">
                <a:latin typeface="Bangla MN" pitchFamily="2" charset="0"/>
                <a:cs typeface="Bangla MN" pitchFamily="2" charset="0"/>
              </a:rPr>
              <a:t>Thank you</a:t>
            </a:r>
            <a:endParaRPr lang="en-GB">
              <a:latin typeface="Bangla MN" pitchFamily="2" charset="0"/>
              <a:cs typeface="Bangla MN" pitchFamily="2" charset="0"/>
            </a:endParaRPr>
          </a:p>
        </p:txBody>
      </p:sp>
      <p:sp>
        <p:nvSpPr>
          <p:cNvPr id="3" name="Subtitle 2">
            <a:extLst>
              <a:ext uri="{FF2B5EF4-FFF2-40B4-BE49-F238E27FC236}">
                <a16:creationId xmlns:a16="http://schemas.microsoft.com/office/drawing/2014/main" id="{590EB46F-07A3-424B-84FB-3819ADEF1E9E}"/>
              </a:ext>
            </a:extLst>
          </p:cNvPr>
          <p:cNvSpPr>
            <a:spLocks noGrp="1"/>
          </p:cNvSpPr>
          <p:nvPr>
            <p:ph type="subTitle" idx="1"/>
          </p:nvPr>
        </p:nvSpPr>
        <p:spPr>
          <a:xfrm>
            <a:off x="1399358" y="5232126"/>
            <a:ext cx="9369214" cy="870463"/>
          </a:xfrm>
        </p:spPr>
        <p:txBody>
          <a:bodyPr>
            <a:normAutofit/>
          </a:bodyPr>
          <a:lstStyle/>
          <a:p>
            <a:endParaRPr lang="en-GB" sz="2400">
              <a:solidFill>
                <a:schemeClr val="tx1">
                  <a:lumMod val="85000"/>
                  <a:lumOff val="15000"/>
                </a:schemeClr>
              </a:solidFill>
            </a:endParaRPr>
          </a:p>
        </p:txBody>
      </p:sp>
    </p:spTree>
    <p:extLst>
      <p:ext uri="{BB962C8B-B14F-4D97-AF65-F5344CB8AC3E}">
        <p14:creationId xmlns:p14="http://schemas.microsoft.com/office/powerpoint/2010/main" val="3075943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9E6A0-C195-4444-B26D-985893EBCCCC}"/>
              </a:ext>
            </a:extLst>
          </p:cNvPr>
          <p:cNvSpPr>
            <a:spLocks noGrp="1"/>
          </p:cNvSpPr>
          <p:nvPr>
            <p:ph type="title"/>
          </p:nvPr>
        </p:nvSpPr>
        <p:spPr>
          <a:xfrm>
            <a:off x="1030941" y="277907"/>
            <a:ext cx="10094259" cy="744070"/>
          </a:xfrm>
        </p:spPr>
        <p:txBody>
          <a:bodyPr>
            <a:normAutofit/>
          </a:bodyPr>
          <a:lstStyle/>
          <a:p>
            <a:r>
              <a:rPr lang="en-US" altLang="en-US" sz="2800" dirty="0">
                <a:latin typeface="Bangla MN" pitchFamily="2" charset="0"/>
                <a:ea typeface="ＭＳ Ｐゴシック" pitchFamily="34" charset="-128"/>
                <a:cs typeface="Bangla MN" pitchFamily="2" charset="0"/>
              </a:rPr>
              <a:t>Clinical Presentation:  Motor Changes</a:t>
            </a:r>
            <a:endParaRPr lang="en-GB" sz="2800" dirty="0">
              <a:latin typeface="Bangla MN" pitchFamily="2" charset="0"/>
              <a:cs typeface="Bangla MN" pitchFamily="2" charset="0"/>
            </a:endParaRPr>
          </a:p>
        </p:txBody>
      </p:sp>
      <p:sp>
        <p:nvSpPr>
          <p:cNvPr id="3" name="Content Placeholder 2">
            <a:extLst>
              <a:ext uri="{FF2B5EF4-FFF2-40B4-BE49-F238E27FC236}">
                <a16:creationId xmlns:a16="http://schemas.microsoft.com/office/drawing/2014/main" id="{11285B27-F4BB-4390-A02B-A3B5245D7F51}"/>
              </a:ext>
            </a:extLst>
          </p:cNvPr>
          <p:cNvSpPr>
            <a:spLocks noGrp="1"/>
          </p:cNvSpPr>
          <p:nvPr>
            <p:ph idx="1"/>
          </p:nvPr>
        </p:nvSpPr>
        <p:spPr>
          <a:xfrm>
            <a:off x="116541" y="1895475"/>
            <a:ext cx="11923059" cy="4139565"/>
          </a:xfrm>
        </p:spPr>
        <p:txBody>
          <a:bodyPr>
            <a:normAutofit lnSpcReduction="10000"/>
          </a:bodyPr>
          <a:lstStyle/>
          <a:p>
            <a:pPr marL="91440" indent="0" eaLnBrk="1" fontAlgn="auto" hangingPunct="1">
              <a:spcAft>
                <a:spcPts val="0"/>
              </a:spcAft>
              <a:buNone/>
              <a:defRPr/>
            </a:pPr>
            <a:r>
              <a:rPr lang="en-US" altLang="en-US" sz="2400" dirty="0">
                <a:latin typeface="Calibri" panose="020F0502020204030204" pitchFamily="34" charset="0"/>
                <a:ea typeface="ＭＳ Ｐゴシック" pitchFamily="34" charset="-128"/>
                <a:cs typeface="Calibri" panose="020F0502020204030204" pitchFamily="34" charset="0"/>
              </a:rPr>
              <a:t>Parents/caregivers may report seeing:</a:t>
            </a:r>
          </a:p>
          <a:p>
            <a:pPr marL="822960" lvl="2">
              <a:buClr>
                <a:schemeClr val="accent2">
                  <a:lumMod val="75000"/>
                </a:schemeClr>
              </a:buClr>
              <a:buSzPct val="90000"/>
              <a:defRPr/>
            </a:pPr>
            <a:r>
              <a:rPr lang="en-US" altLang="en-US" sz="2400" dirty="0">
                <a:latin typeface="Calibri" panose="020F0502020204030204" pitchFamily="34" charset="0"/>
                <a:ea typeface="ＭＳ Ｐゴシック" pitchFamily="34" charset="-128"/>
                <a:cs typeface="Calibri" panose="020F0502020204030204" pitchFamily="34" charset="0"/>
              </a:rPr>
              <a:t>Repetitive non-purposeful movements</a:t>
            </a:r>
          </a:p>
          <a:p>
            <a:pPr marL="822960" lvl="2">
              <a:buClr>
                <a:schemeClr val="accent2">
                  <a:lumMod val="75000"/>
                </a:schemeClr>
              </a:buClr>
              <a:buSzPct val="90000"/>
              <a:defRPr/>
            </a:pPr>
            <a:r>
              <a:rPr lang="en-US" altLang="en-US" sz="2400" dirty="0">
                <a:latin typeface="Calibri" panose="020F0502020204030204" pitchFamily="34" charset="0"/>
                <a:ea typeface="ＭＳ Ｐゴシック" pitchFamily="34" charset="-128"/>
                <a:cs typeface="Calibri" panose="020F0502020204030204" pitchFamily="34" charset="0"/>
              </a:rPr>
              <a:t>Staring</a:t>
            </a:r>
          </a:p>
          <a:p>
            <a:pPr marL="822960" lvl="2">
              <a:buClr>
                <a:schemeClr val="accent2">
                  <a:lumMod val="75000"/>
                </a:schemeClr>
              </a:buClr>
              <a:buSzPct val="90000"/>
              <a:defRPr/>
            </a:pPr>
            <a:r>
              <a:rPr lang="en-US" altLang="en-US" sz="2400" dirty="0">
                <a:latin typeface="Calibri" panose="020F0502020204030204" pitchFamily="34" charset="0"/>
                <a:ea typeface="ＭＳ Ｐゴシック" pitchFamily="34" charset="-128"/>
                <a:cs typeface="Calibri" panose="020F0502020204030204" pitchFamily="34" charset="0"/>
              </a:rPr>
              <a:t>Lip-smacking</a:t>
            </a:r>
          </a:p>
          <a:p>
            <a:pPr marL="822960" lvl="2">
              <a:buClr>
                <a:schemeClr val="accent2">
                  <a:lumMod val="75000"/>
                </a:schemeClr>
              </a:buClr>
              <a:buSzPct val="90000"/>
              <a:defRPr/>
            </a:pPr>
            <a:r>
              <a:rPr lang="en-US" altLang="en-US" sz="2400" dirty="0">
                <a:latin typeface="Calibri" panose="020F0502020204030204" pitchFamily="34" charset="0"/>
                <a:ea typeface="ＭＳ Ｐゴシック" pitchFamily="34" charset="-128"/>
                <a:cs typeface="Calibri" panose="020F0502020204030204" pitchFamily="34" charset="0"/>
              </a:rPr>
              <a:t>Falling down without cause</a:t>
            </a:r>
          </a:p>
          <a:p>
            <a:pPr marL="822960" lvl="2">
              <a:buClr>
                <a:schemeClr val="accent2">
                  <a:lumMod val="75000"/>
                </a:schemeClr>
              </a:buClr>
              <a:buSzPct val="90000"/>
              <a:defRPr/>
            </a:pPr>
            <a:r>
              <a:rPr lang="en-US" altLang="en-US" sz="2400" dirty="0">
                <a:latin typeface="Calibri" panose="020F0502020204030204" pitchFamily="34" charset="0"/>
                <a:ea typeface="ＭＳ Ｐゴシック" pitchFamily="34" charset="-128"/>
                <a:cs typeface="Calibri" panose="020F0502020204030204" pitchFamily="34" charset="0"/>
              </a:rPr>
              <a:t>Stiffening of any or all extremities</a:t>
            </a:r>
          </a:p>
          <a:p>
            <a:pPr marL="822960" lvl="2">
              <a:buClr>
                <a:schemeClr val="accent2">
                  <a:lumMod val="75000"/>
                </a:schemeClr>
              </a:buClr>
              <a:buSzPct val="90000"/>
              <a:defRPr/>
            </a:pPr>
            <a:r>
              <a:rPr lang="en-US" altLang="en-US" sz="2400" dirty="0">
                <a:latin typeface="Calibri" panose="020F0502020204030204" pitchFamily="34" charset="0"/>
                <a:ea typeface="ＭＳ Ｐゴシック" pitchFamily="34" charset="-128"/>
                <a:cs typeface="Calibri" panose="020F0502020204030204" pitchFamily="34" charset="0"/>
              </a:rPr>
              <a:t>Rhythmic shaking of any or all extremities</a:t>
            </a:r>
          </a:p>
          <a:p>
            <a:pPr marL="822960" lvl="2">
              <a:buClr>
                <a:schemeClr val="accent2">
                  <a:lumMod val="75000"/>
                </a:schemeClr>
              </a:buClr>
              <a:buSzPct val="90000"/>
              <a:defRPr/>
            </a:pPr>
            <a:endParaRPr lang="en-US" altLang="en-US" sz="2400" dirty="0">
              <a:latin typeface="Calibri" panose="020F0502020204030204" pitchFamily="34" charset="0"/>
              <a:ea typeface="ＭＳ Ｐゴシック" pitchFamily="34" charset="-128"/>
              <a:cs typeface="Calibri" panose="020F0502020204030204" pitchFamily="34" charset="0"/>
            </a:endParaRPr>
          </a:p>
          <a:p>
            <a:pPr marL="0" indent="0">
              <a:buNone/>
            </a:pPr>
            <a:r>
              <a:rPr lang="en-US" sz="2400" b="1" dirty="0">
                <a:latin typeface="Calibri" panose="020F0502020204030204" pitchFamily="34" charset="0"/>
                <a:ea typeface="ＭＳ Ｐゴシック" charset="-128"/>
                <a:cs typeface="Calibri" panose="020F0502020204030204" pitchFamily="34" charset="0"/>
              </a:rPr>
              <a:t>               Seizure activity </a:t>
            </a:r>
            <a:r>
              <a:rPr lang="en-US" sz="2400" b="1" i="1" dirty="0">
                <a:latin typeface="Calibri" panose="020F0502020204030204" pitchFamily="34" charset="0"/>
                <a:ea typeface="ＭＳ Ｐゴシック" charset="-128"/>
                <a:cs typeface="Calibri" panose="020F0502020204030204" pitchFamily="34" charset="0"/>
              </a:rPr>
              <a:t>cannot</a:t>
            </a:r>
            <a:r>
              <a:rPr lang="en-US" sz="2400" b="1" dirty="0">
                <a:latin typeface="Calibri" panose="020F0502020204030204" pitchFamily="34" charset="0"/>
                <a:ea typeface="ＭＳ Ｐゴシック" charset="-128"/>
                <a:cs typeface="Calibri" panose="020F0502020204030204" pitchFamily="34" charset="0"/>
              </a:rPr>
              <a:t> be interrupted with verbal  or physical stimulation.</a:t>
            </a:r>
            <a:endParaRPr lang="en-US" sz="2400" i="1" dirty="0">
              <a:solidFill>
                <a:schemeClr val="tx1"/>
              </a:solidFill>
              <a:latin typeface="Calibri" panose="020F0502020204030204" pitchFamily="34" charset="0"/>
              <a:ea typeface="ＭＳ Ｐゴシック" charset="-128"/>
              <a:cs typeface="Calibri" panose="020F0502020204030204" pitchFamily="34" charset="0"/>
            </a:endParaRPr>
          </a:p>
          <a:p>
            <a:r>
              <a:rPr lang="en-GB"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192326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0E25E-E22B-42BC-91AF-502029799A51}"/>
              </a:ext>
            </a:extLst>
          </p:cNvPr>
          <p:cNvSpPr>
            <a:spLocks noGrp="1"/>
          </p:cNvSpPr>
          <p:nvPr>
            <p:ph type="title"/>
          </p:nvPr>
        </p:nvSpPr>
        <p:spPr>
          <a:xfrm>
            <a:off x="1066800" y="367554"/>
            <a:ext cx="10058400" cy="770964"/>
          </a:xfrm>
        </p:spPr>
        <p:txBody>
          <a:bodyPr vert="horz" lIns="91440" tIns="45720" rIns="91440" bIns="45720" rtlCol="0" anchor="ctr">
            <a:normAutofit/>
          </a:bodyPr>
          <a:lstStyle/>
          <a:p>
            <a:r>
              <a:rPr lang="en-US" altLang="en-US" sz="2800" dirty="0">
                <a:latin typeface="Bangla MN" pitchFamily="2" charset="0"/>
                <a:ea typeface="ＭＳ Ｐゴシック" pitchFamily="34" charset="-128"/>
                <a:cs typeface="Bangla MN" pitchFamily="2" charset="0"/>
              </a:rPr>
              <a:t>Clinical Presentation:  Sensory and Autonomic</a:t>
            </a:r>
            <a:endParaRPr lang="en-GB" sz="2800" dirty="0">
              <a:latin typeface="Bangla MN" pitchFamily="2" charset="0"/>
              <a:ea typeface="ＭＳ Ｐゴシック" pitchFamily="34" charset="-128"/>
              <a:cs typeface="Bangla MN" pitchFamily="2" charset="0"/>
            </a:endParaRPr>
          </a:p>
        </p:txBody>
      </p:sp>
      <p:sp>
        <p:nvSpPr>
          <p:cNvPr id="3" name="Content Placeholder 2">
            <a:extLst>
              <a:ext uri="{FF2B5EF4-FFF2-40B4-BE49-F238E27FC236}">
                <a16:creationId xmlns:a16="http://schemas.microsoft.com/office/drawing/2014/main" id="{78EC06BD-9D7E-4313-AFB0-4EFF21DC9AD8}"/>
              </a:ext>
            </a:extLst>
          </p:cNvPr>
          <p:cNvSpPr>
            <a:spLocks noGrp="1"/>
          </p:cNvSpPr>
          <p:nvPr>
            <p:ph idx="1"/>
          </p:nvPr>
        </p:nvSpPr>
        <p:spPr>
          <a:xfrm>
            <a:off x="628650" y="1676400"/>
            <a:ext cx="10496550" cy="4358640"/>
          </a:xfrm>
        </p:spPr>
        <p:txBody>
          <a:bodyPr>
            <a:normAutofit/>
          </a:bodyPr>
          <a:lstStyle/>
          <a:p>
            <a:pPr marL="91440" indent="0" eaLnBrk="1" fontAlgn="auto" hangingPunct="1">
              <a:spcAft>
                <a:spcPts val="0"/>
              </a:spcAft>
              <a:buNone/>
              <a:defRPr/>
            </a:pPr>
            <a:endParaRPr lang="en-US" altLang="en-US" sz="2800" dirty="0">
              <a:latin typeface="Calibri" panose="020F0502020204030204" pitchFamily="34" charset="0"/>
              <a:ea typeface="ＭＳ Ｐゴシック" pitchFamily="34" charset="-128"/>
              <a:cs typeface="Calibri" panose="020F0502020204030204" pitchFamily="34" charset="0"/>
            </a:endParaRPr>
          </a:p>
          <a:p>
            <a:pPr marL="91440" indent="0" eaLnBrk="1" fontAlgn="auto" hangingPunct="1">
              <a:spcAft>
                <a:spcPts val="0"/>
              </a:spcAft>
              <a:buNone/>
              <a:defRPr/>
            </a:pPr>
            <a:r>
              <a:rPr lang="en-US" altLang="en-US" sz="2800" dirty="0">
                <a:latin typeface="Calibri" panose="020F0502020204030204" pitchFamily="34" charset="0"/>
                <a:ea typeface="ＭＳ Ｐゴシック" pitchFamily="34" charset="-128"/>
                <a:cs typeface="Calibri" panose="020F0502020204030204" pitchFamily="34" charset="0"/>
              </a:rPr>
              <a:t>Parents/caregivers may report the child is:</a:t>
            </a:r>
            <a:br>
              <a:rPr lang="en-US" altLang="en-US" sz="2800" dirty="0">
                <a:latin typeface="Calibri" panose="020F0502020204030204" pitchFamily="34" charset="0"/>
                <a:ea typeface="ＭＳ Ｐゴシック" pitchFamily="34" charset="-128"/>
                <a:cs typeface="Calibri" panose="020F0502020204030204" pitchFamily="34" charset="0"/>
              </a:rPr>
            </a:br>
            <a:endParaRPr lang="en-US" altLang="en-US" sz="2800" dirty="0">
              <a:latin typeface="Calibri" panose="020F0502020204030204" pitchFamily="34" charset="0"/>
              <a:ea typeface="ＭＳ Ｐゴシック" pitchFamily="34" charset="-128"/>
              <a:cs typeface="Calibri" panose="020F0502020204030204" pitchFamily="34" charset="0"/>
            </a:endParaRPr>
          </a:p>
          <a:p>
            <a:pPr marL="548640" lvl="1" indent="-182880" eaLnBrk="1" fontAlgn="auto" hangingPunct="1">
              <a:spcAft>
                <a:spcPts val="0"/>
              </a:spcAft>
              <a:buClr>
                <a:schemeClr val="accent2">
                  <a:lumMod val="75000"/>
                </a:schemeClr>
              </a:buClr>
              <a:buSzPct val="90000"/>
              <a:defRPr/>
            </a:pPr>
            <a:r>
              <a:rPr lang="en-US" altLang="en-US" sz="2800" dirty="0">
                <a:latin typeface="Calibri" panose="020F0502020204030204" pitchFamily="34" charset="0"/>
                <a:ea typeface="ＭＳ Ｐゴシック" pitchFamily="34" charset="-128"/>
                <a:cs typeface="Calibri" panose="020F0502020204030204" pitchFamily="34" charset="0"/>
              </a:rPr>
              <a:t>Feeling nauseated</a:t>
            </a:r>
            <a:endParaRPr lang="en-US" altLang="en-US" sz="2800" dirty="0">
              <a:solidFill>
                <a:srgbClr val="8000FF"/>
              </a:solidFill>
              <a:latin typeface="Calibri" panose="020F0502020204030204" pitchFamily="34" charset="0"/>
              <a:ea typeface="ＭＳ Ｐゴシック" pitchFamily="34" charset="-128"/>
              <a:cs typeface="Calibri" panose="020F0502020204030204" pitchFamily="34" charset="0"/>
            </a:endParaRPr>
          </a:p>
          <a:p>
            <a:pPr marL="548640" lvl="1" indent="-182880" eaLnBrk="1" fontAlgn="auto" hangingPunct="1">
              <a:spcAft>
                <a:spcPts val="0"/>
              </a:spcAft>
              <a:buClr>
                <a:schemeClr val="accent2">
                  <a:lumMod val="75000"/>
                </a:schemeClr>
              </a:buClr>
              <a:buSzPct val="90000"/>
              <a:defRPr/>
            </a:pPr>
            <a:r>
              <a:rPr lang="en-US" altLang="en-US" sz="2800" dirty="0">
                <a:latin typeface="Calibri" panose="020F0502020204030204" pitchFamily="34" charset="0"/>
                <a:ea typeface="ＭＳ Ｐゴシック" pitchFamily="34" charset="-128"/>
                <a:cs typeface="Calibri" panose="020F0502020204030204" pitchFamily="34" charset="0"/>
              </a:rPr>
              <a:t>Feeling odd or peculiar</a:t>
            </a:r>
          </a:p>
          <a:p>
            <a:pPr marL="548640" lvl="1" indent="-182880" eaLnBrk="1" fontAlgn="auto" hangingPunct="1">
              <a:spcAft>
                <a:spcPts val="0"/>
              </a:spcAft>
              <a:buClr>
                <a:schemeClr val="accent2">
                  <a:lumMod val="75000"/>
                </a:schemeClr>
              </a:buClr>
              <a:buSzPct val="90000"/>
              <a:defRPr/>
            </a:pPr>
            <a:r>
              <a:rPr lang="en-US" altLang="en-US" sz="2800" dirty="0">
                <a:latin typeface="Calibri" panose="020F0502020204030204" pitchFamily="34" charset="0"/>
                <a:ea typeface="ＭＳ Ｐゴシック" pitchFamily="34" charset="-128"/>
                <a:cs typeface="Calibri" panose="020F0502020204030204" pitchFamily="34" charset="0"/>
              </a:rPr>
              <a:t>Losing control of bowel or bladder</a:t>
            </a:r>
          </a:p>
          <a:p>
            <a:pPr marL="548640" lvl="1" indent="-182880" eaLnBrk="1" fontAlgn="auto" hangingPunct="1">
              <a:spcAft>
                <a:spcPts val="0"/>
              </a:spcAft>
              <a:buClr>
                <a:schemeClr val="accent2">
                  <a:lumMod val="75000"/>
                </a:schemeClr>
              </a:buClr>
              <a:buSzPct val="90000"/>
              <a:defRPr/>
            </a:pPr>
            <a:r>
              <a:rPr lang="en-US" altLang="en-US" sz="2800" dirty="0">
                <a:latin typeface="Calibri" panose="020F0502020204030204" pitchFamily="34" charset="0"/>
                <a:ea typeface="ＭＳ Ｐゴシック" pitchFamily="34" charset="-128"/>
                <a:cs typeface="Calibri" panose="020F0502020204030204" pitchFamily="34" charset="0"/>
              </a:rPr>
              <a:t>Feeling numbness, tingling</a:t>
            </a:r>
          </a:p>
          <a:p>
            <a:pPr marL="548640" lvl="1" indent="-182880" eaLnBrk="1" fontAlgn="auto" hangingPunct="1">
              <a:spcAft>
                <a:spcPts val="0"/>
              </a:spcAft>
              <a:buClr>
                <a:schemeClr val="accent2">
                  <a:lumMod val="75000"/>
                </a:schemeClr>
              </a:buClr>
              <a:buSzPct val="90000"/>
              <a:defRPr/>
            </a:pPr>
            <a:r>
              <a:rPr lang="en-US" altLang="en-US" sz="2800" dirty="0">
                <a:latin typeface="Calibri" panose="020F0502020204030204" pitchFamily="34" charset="0"/>
                <a:ea typeface="ＭＳ Ｐゴシック" pitchFamily="34" charset="-128"/>
                <a:cs typeface="Calibri" panose="020F0502020204030204" pitchFamily="34" charset="0"/>
              </a:rPr>
              <a:t>Experiencing odd smells or sounds</a:t>
            </a:r>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4238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47A14-F69A-41F8-9B2B-2C06AFB65F8C}"/>
              </a:ext>
            </a:extLst>
          </p:cNvPr>
          <p:cNvSpPr>
            <a:spLocks noGrp="1"/>
          </p:cNvSpPr>
          <p:nvPr>
            <p:ph type="title"/>
          </p:nvPr>
        </p:nvSpPr>
        <p:spPr>
          <a:xfrm>
            <a:off x="1066800" y="439272"/>
            <a:ext cx="10058400" cy="654422"/>
          </a:xfrm>
        </p:spPr>
        <p:txBody>
          <a:bodyPr>
            <a:normAutofit/>
          </a:bodyPr>
          <a:lstStyle/>
          <a:p>
            <a:r>
              <a:rPr lang="en-US" altLang="en-US" sz="2800" dirty="0">
                <a:latin typeface="Bangla MN" pitchFamily="2" charset="0"/>
                <a:ea typeface="ＭＳ Ｐゴシック" pitchFamily="34" charset="-128"/>
                <a:cs typeface="Bangla MN" pitchFamily="2" charset="0"/>
              </a:rPr>
              <a:t>Clinical Presentation: Consciousness</a:t>
            </a:r>
            <a:endParaRPr lang="en-GB" sz="2800" dirty="0">
              <a:latin typeface="Bangla MN" pitchFamily="2" charset="0"/>
              <a:cs typeface="Bangla MN" pitchFamily="2" charset="0"/>
            </a:endParaRPr>
          </a:p>
        </p:txBody>
      </p:sp>
      <p:sp>
        <p:nvSpPr>
          <p:cNvPr id="3" name="Content Placeholder 2">
            <a:extLst>
              <a:ext uri="{FF2B5EF4-FFF2-40B4-BE49-F238E27FC236}">
                <a16:creationId xmlns:a16="http://schemas.microsoft.com/office/drawing/2014/main" id="{68E58C70-015E-4A90-8540-0194C3F27363}"/>
              </a:ext>
            </a:extLst>
          </p:cNvPr>
          <p:cNvSpPr>
            <a:spLocks noGrp="1"/>
          </p:cNvSpPr>
          <p:nvPr>
            <p:ph idx="1"/>
          </p:nvPr>
        </p:nvSpPr>
        <p:spPr>
          <a:xfrm>
            <a:off x="542925" y="1724025"/>
            <a:ext cx="11505640" cy="4311015"/>
          </a:xfrm>
        </p:spPr>
        <p:txBody>
          <a:bodyPr>
            <a:normAutofit/>
          </a:bodyPr>
          <a:lstStyle/>
          <a:p>
            <a:pPr marL="91440" indent="0" eaLnBrk="1" fontAlgn="auto" hangingPunct="1">
              <a:spcAft>
                <a:spcPts val="0"/>
              </a:spcAft>
              <a:buNone/>
              <a:defRPr/>
            </a:pPr>
            <a:endParaRPr lang="en-US" altLang="en-US" sz="2800" dirty="0">
              <a:latin typeface="Calibri" panose="020F0502020204030204" pitchFamily="34" charset="0"/>
              <a:ea typeface="ＭＳ Ｐゴシック" pitchFamily="34" charset="-128"/>
              <a:cs typeface="Calibri" panose="020F0502020204030204" pitchFamily="34" charset="0"/>
            </a:endParaRPr>
          </a:p>
          <a:p>
            <a:pPr marL="91440" indent="0" eaLnBrk="1" fontAlgn="auto" hangingPunct="1">
              <a:spcAft>
                <a:spcPts val="0"/>
              </a:spcAft>
              <a:buNone/>
              <a:defRPr/>
            </a:pPr>
            <a:r>
              <a:rPr lang="en-US" altLang="en-US" sz="2800" dirty="0">
                <a:latin typeface="Calibri" panose="020F0502020204030204" pitchFamily="34" charset="0"/>
                <a:ea typeface="ＭＳ Ｐゴシック" pitchFamily="34" charset="-128"/>
                <a:cs typeface="Calibri" panose="020F0502020204030204" pitchFamily="34" charset="0"/>
              </a:rPr>
              <a:t>Consciousness is the usual alertness or responsiveness.</a:t>
            </a:r>
            <a:br>
              <a:rPr lang="en-US" altLang="en-US" sz="2800" dirty="0">
                <a:latin typeface="Calibri" panose="020F0502020204030204" pitchFamily="34" charset="0"/>
                <a:ea typeface="ＭＳ Ｐゴシック" pitchFamily="34" charset="-128"/>
                <a:cs typeface="Calibri" panose="020F0502020204030204" pitchFamily="34" charset="0"/>
              </a:rPr>
            </a:br>
            <a:endParaRPr lang="en-US" altLang="en-US" sz="2800" dirty="0">
              <a:latin typeface="Calibri" panose="020F0502020204030204" pitchFamily="34" charset="0"/>
              <a:ea typeface="ＭＳ Ｐゴシック" pitchFamily="34" charset="-128"/>
              <a:cs typeface="Calibri" panose="020F0502020204030204" pitchFamily="34" charset="0"/>
            </a:endParaRPr>
          </a:p>
          <a:p>
            <a:pPr marL="91440" indent="0" eaLnBrk="1" fontAlgn="auto" hangingPunct="1">
              <a:spcAft>
                <a:spcPts val="0"/>
              </a:spcAft>
              <a:buNone/>
              <a:defRPr/>
            </a:pPr>
            <a:r>
              <a:rPr lang="en-US" altLang="en-US" sz="2800" dirty="0">
                <a:latin typeface="Calibri" panose="020F0502020204030204" pitchFamily="34" charset="0"/>
                <a:ea typeface="ＭＳ Ｐゴシック" pitchFamily="34" charset="-128"/>
                <a:cs typeface="Calibri" panose="020F0502020204030204" pitchFamily="34" charset="0"/>
              </a:rPr>
              <a:t>Parents/or you may observe the child to have :</a:t>
            </a:r>
          </a:p>
          <a:p>
            <a:pPr marL="548640" lvl="1" indent="-182880" eaLnBrk="1" fontAlgn="auto" hangingPunct="1">
              <a:spcAft>
                <a:spcPts val="0"/>
              </a:spcAft>
              <a:buClr>
                <a:schemeClr val="accent2">
                  <a:lumMod val="75000"/>
                </a:schemeClr>
              </a:buClr>
              <a:buSzPct val="90000"/>
              <a:defRPr/>
            </a:pPr>
            <a:r>
              <a:rPr lang="en-US" altLang="en-US" sz="2800" dirty="0">
                <a:latin typeface="Calibri" panose="020F0502020204030204" pitchFamily="34" charset="0"/>
                <a:ea typeface="ＭＳ Ｐゴシック" pitchFamily="34" charset="-128"/>
                <a:cs typeface="Calibri" panose="020F0502020204030204" pitchFamily="34" charset="0"/>
              </a:rPr>
              <a:t>Baseline alertness </a:t>
            </a:r>
          </a:p>
          <a:p>
            <a:pPr marL="548640" lvl="1" indent="-182880" eaLnBrk="1" fontAlgn="auto" hangingPunct="1">
              <a:spcAft>
                <a:spcPts val="0"/>
              </a:spcAft>
              <a:buClr>
                <a:schemeClr val="accent2">
                  <a:lumMod val="75000"/>
                </a:schemeClr>
              </a:buClr>
              <a:buSzPct val="90000"/>
              <a:defRPr/>
            </a:pPr>
            <a:r>
              <a:rPr lang="en-US" altLang="en-US" sz="2800" dirty="0">
                <a:latin typeface="Calibri" panose="020F0502020204030204" pitchFamily="34" charset="0"/>
                <a:ea typeface="ＭＳ Ｐゴシック" pitchFamily="34" charset="-128"/>
                <a:cs typeface="Calibri" panose="020F0502020204030204" pitchFamily="34" charset="0"/>
              </a:rPr>
              <a:t>Diminished level of consciousness</a:t>
            </a:r>
          </a:p>
          <a:p>
            <a:pPr marL="548640" lvl="1" indent="-182880" eaLnBrk="1" fontAlgn="auto" hangingPunct="1">
              <a:spcAft>
                <a:spcPts val="0"/>
              </a:spcAft>
              <a:buClr>
                <a:schemeClr val="accent2">
                  <a:lumMod val="75000"/>
                </a:schemeClr>
              </a:buClr>
              <a:buSzPct val="90000"/>
              <a:defRPr/>
            </a:pPr>
            <a:r>
              <a:rPr lang="en-US" altLang="en-US" sz="2800" dirty="0">
                <a:latin typeface="Calibri" panose="020F0502020204030204" pitchFamily="34" charset="0"/>
                <a:ea typeface="ＭＳ Ｐゴシック" pitchFamily="34" charset="-128"/>
                <a:cs typeface="Calibri" panose="020F0502020204030204" pitchFamily="34" charset="0"/>
              </a:rPr>
              <a:t>Unresponsive and unconscious</a:t>
            </a: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454681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2801</TotalTime>
  <Words>4094</Words>
  <Application>Microsoft Office PowerPoint</Application>
  <PresentationFormat>Widescreen</PresentationFormat>
  <Paragraphs>576</Paragraphs>
  <Slides>63</Slides>
  <Notes>10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63</vt:i4>
      </vt:variant>
    </vt:vector>
  </HeadingPairs>
  <TitlesOfParts>
    <vt:vector size="80" baseType="lpstr">
      <vt:lpstr>ＭＳ Ｐゴシック</vt:lpstr>
      <vt:lpstr>Arial</vt:lpstr>
      <vt:lpstr>Bangla MN</vt:lpstr>
      <vt:lpstr>Calibri</vt:lpstr>
      <vt:lpstr>Calibri Light</vt:lpstr>
      <vt:lpstr>Cambria</vt:lpstr>
      <vt:lpstr>Courier New</vt:lpstr>
      <vt:lpstr>GT-Walsheim-Regular</vt:lpstr>
      <vt:lpstr>Montserrat</vt:lpstr>
      <vt:lpstr>Noto Sans</vt:lpstr>
      <vt:lpstr>Roboto</vt:lpstr>
      <vt:lpstr>Rockwell</vt:lpstr>
      <vt:lpstr>Times New Roman</vt:lpstr>
      <vt:lpstr>Wingdings</vt:lpstr>
      <vt:lpstr>Wingdings 2</vt:lpstr>
      <vt:lpstr>Wingdings 3</vt:lpstr>
      <vt:lpstr>Retrospect</vt:lpstr>
      <vt:lpstr>   Pediatric Seizures</vt:lpstr>
      <vt:lpstr>LEARNING OBJECTIVES </vt:lpstr>
      <vt:lpstr> Definitions</vt:lpstr>
      <vt:lpstr>Definitions</vt:lpstr>
      <vt:lpstr>Provoked = occurs during the course of acute illness</vt:lpstr>
      <vt:lpstr>INCIDENCE/ PREVELANCE</vt:lpstr>
      <vt:lpstr>Clinical Presentation:  Motor Changes</vt:lpstr>
      <vt:lpstr>Clinical Presentation:  Sensory and Autonomic</vt:lpstr>
      <vt:lpstr>Clinical Presentation: Consciousness</vt:lpstr>
      <vt:lpstr>Events That Mimic Seizures</vt:lpstr>
      <vt:lpstr>PowerPoint Presentation</vt:lpstr>
      <vt:lpstr>Helpful tools for diagnosis</vt:lpstr>
      <vt:lpstr>Seizure Classifications</vt:lpstr>
      <vt:lpstr>PowerPoint Presentation</vt:lpstr>
      <vt:lpstr>Generalized seizure types</vt:lpstr>
      <vt:lpstr>Seizure type</vt:lpstr>
      <vt:lpstr>Generalized Tonic-Clonic Seizures </vt:lpstr>
      <vt:lpstr>Generalized Tonic-Clonic Seizures</vt:lpstr>
      <vt:lpstr>Generalized Tonic-Clonic Seizures</vt:lpstr>
      <vt:lpstr>Generalized Tonic-Clonic Seizures</vt:lpstr>
      <vt:lpstr>Complex Partial Seizures</vt:lpstr>
      <vt:lpstr>Automatisms</vt:lpstr>
      <vt:lpstr>Epilepsy auras </vt:lpstr>
      <vt:lpstr> ABSENCE SEIZURE</vt:lpstr>
      <vt:lpstr>PowerPoint Presentation</vt:lpstr>
      <vt:lpstr>PowerPoint Presentation</vt:lpstr>
      <vt:lpstr>PowerPoint Presentation</vt:lpstr>
      <vt:lpstr>DIAGNOSTIC EVALUATION</vt:lpstr>
      <vt:lpstr>Main Periods according to Age</vt:lpstr>
      <vt:lpstr>Main Periods according to Age</vt:lpstr>
      <vt:lpstr>Main Periods according to Age</vt:lpstr>
      <vt:lpstr>STEPS IN MANAGEMENT</vt:lpstr>
      <vt:lpstr>PowerPoint Presentation</vt:lpstr>
      <vt:lpstr>TREATMENT OF A NEWLY DIAGNOSED CASE OF EPILEPSY  </vt:lpstr>
      <vt:lpstr>Status Epilipticus</vt:lpstr>
      <vt:lpstr>Status Epilepticus: Definitions</vt:lpstr>
      <vt:lpstr>Status Epilepticus</vt:lpstr>
      <vt:lpstr>Status Epilepticus: Types, Incidence &amp; Description</vt:lpstr>
      <vt:lpstr>Febrile Seizure</vt:lpstr>
      <vt:lpstr>Febrile Seizure</vt:lpstr>
      <vt:lpstr>Febrile Seizure: Characteristics</vt:lpstr>
      <vt:lpstr>Febrile Seizure -RISK FACTORS</vt:lpstr>
      <vt:lpstr>Febrile Seizure: Two Types</vt:lpstr>
      <vt:lpstr>Risk factors for later epilepsy  </vt:lpstr>
      <vt:lpstr>Febrile Seizure: ED Assessment</vt:lpstr>
      <vt:lpstr>Febrile Seizure: ED Assessment (cont.)</vt:lpstr>
      <vt:lpstr>Simple Febrile Seizure: ED Ongoing Management</vt:lpstr>
      <vt:lpstr>Febrile Seizure: ED Management</vt:lpstr>
      <vt:lpstr>Lumbar Puncture indication</vt:lpstr>
      <vt:lpstr>Simple Febrile Seizure: Diagnostic Testing  </vt:lpstr>
      <vt:lpstr>LONG TERM MANAGEMENT  </vt:lpstr>
      <vt:lpstr>Simple Febrile Seizure: Family Education</vt:lpstr>
      <vt:lpstr>Simple Febrile Seizure: Family Education (cont.)</vt:lpstr>
      <vt:lpstr>Simple Febrile Seizure: Family Education(cont.)</vt:lpstr>
      <vt:lpstr>Simple Febrile Seizure: Disposition</vt:lpstr>
      <vt:lpstr>Rolandic epilepsy</vt:lpstr>
      <vt:lpstr>Infantile epileptic spasms syndrome (IESS) </vt:lpstr>
      <vt:lpstr>Infantile epileptic spasms syndrome (IESS) </vt:lpstr>
      <vt:lpstr>PowerPoint Presentation</vt:lpstr>
      <vt:lpstr>Hypsarrhythmia. This is a pattern of disorganized background activity and high-voltage spikes and slow waves.</vt:lpstr>
      <vt:lpstr>JUVENILE MYOCLONIC EPILEPSY (JME)</vt:lpstr>
      <vt:lpstr>LENNOX-GASTAUT SYNDROME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Pediatric Seizures</dc:title>
  <dc:creator>Gadah Mansour M Alqurashi</dc:creator>
  <cp:lastModifiedBy>mansour alqurashi</cp:lastModifiedBy>
  <cp:revision>73</cp:revision>
  <dcterms:created xsi:type="dcterms:W3CDTF">2020-09-03T12:53:28Z</dcterms:created>
  <dcterms:modified xsi:type="dcterms:W3CDTF">2024-08-21T18:50:36Z</dcterms:modified>
</cp:coreProperties>
</file>