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90" r:id="rId2"/>
    <p:sldId id="257" r:id="rId3"/>
    <p:sldId id="259" r:id="rId4"/>
    <p:sldId id="260" r:id="rId5"/>
    <p:sldId id="283" r:id="rId6"/>
    <p:sldId id="264" r:id="rId7"/>
    <p:sldId id="337" r:id="rId8"/>
    <p:sldId id="286" r:id="rId9"/>
    <p:sldId id="509" r:id="rId10"/>
    <p:sldId id="338" r:id="rId11"/>
    <p:sldId id="266" r:id="rId12"/>
    <p:sldId id="511" r:id="rId13"/>
    <p:sldId id="512" r:id="rId14"/>
    <p:sldId id="513" r:id="rId15"/>
    <p:sldId id="514" r:id="rId16"/>
    <p:sldId id="510" r:id="rId17"/>
    <p:sldId id="268" r:id="rId18"/>
    <p:sldId id="285" r:id="rId19"/>
    <p:sldId id="287" r:id="rId20"/>
    <p:sldId id="272" r:id="rId21"/>
    <p:sldId id="515" r:id="rId22"/>
    <p:sldId id="273" r:id="rId23"/>
    <p:sldId id="274" r:id="rId24"/>
    <p:sldId id="275" r:id="rId25"/>
    <p:sldId id="278" r:id="rId26"/>
    <p:sldId id="276" r:id="rId27"/>
    <p:sldId id="277" r:id="rId28"/>
    <p:sldId id="280" r:id="rId29"/>
    <p:sldId id="326" r:id="rId30"/>
    <p:sldId id="328" r:id="rId31"/>
    <p:sldId id="313" r:id="rId32"/>
    <p:sldId id="516" r:id="rId33"/>
    <p:sldId id="517" r:id="rId34"/>
    <p:sldId id="518" r:id="rId35"/>
    <p:sldId id="519" r:id="rId36"/>
    <p:sldId id="315" r:id="rId37"/>
    <p:sldId id="520" r:id="rId38"/>
    <p:sldId id="316" r:id="rId39"/>
    <p:sldId id="521" r:id="rId40"/>
    <p:sldId id="522" r:id="rId41"/>
    <p:sldId id="523" r:id="rId42"/>
    <p:sldId id="525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نمط فاتح 3 - تميي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4660"/>
  </p:normalViewPr>
  <p:slideViewPr>
    <p:cSldViewPr>
      <p:cViewPr varScale="1">
        <p:scale>
          <a:sx n="81" d="100"/>
          <a:sy n="81" d="100"/>
        </p:scale>
        <p:origin x="163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sour alqurashi" userId="02826f69932f7275" providerId="LiveId" clId="{6088F8F3-C8D0-420F-9A0E-A7D806BD68DD}"/>
    <pc:docChg chg="modSld">
      <pc:chgData name="mansour alqurashi" userId="02826f69932f7275" providerId="LiveId" clId="{6088F8F3-C8D0-420F-9A0E-A7D806BD68DD}" dt="2022-10-24T00:41:47.118" v="1" actId="113"/>
      <pc:docMkLst>
        <pc:docMk/>
      </pc:docMkLst>
      <pc:sldChg chg="modSp mod">
        <pc:chgData name="mansour alqurashi" userId="02826f69932f7275" providerId="LiveId" clId="{6088F8F3-C8D0-420F-9A0E-A7D806BD68DD}" dt="2022-10-24T00:41:47.118" v="1" actId="113"/>
        <pc:sldMkLst>
          <pc:docMk/>
          <pc:sldMk cId="0" sldId="287"/>
        </pc:sldMkLst>
        <pc:spChg chg="mod">
          <ac:chgData name="mansour alqurashi" userId="02826f69932f7275" providerId="LiveId" clId="{6088F8F3-C8D0-420F-9A0E-A7D806BD68DD}" dt="2022-10-24T00:41:47.118" v="1" actId="113"/>
          <ac:spMkLst>
            <pc:docMk/>
            <pc:sldMk cId="0" sldId="287"/>
            <ac:spMk id="3" creationId="{00000000-0000-0000-0000-000000000000}"/>
          </ac:spMkLst>
        </pc:spChg>
      </pc:sldChg>
      <pc:sldChg chg="modSp mod">
        <pc:chgData name="mansour alqurashi" userId="02826f69932f7275" providerId="LiveId" clId="{6088F8F3-C8D0-420F-9A0E-A7D806BD68DD}" dt="2022-10-24T00:39:26.296" v="0" actId="20577"/>
        <pc:sldMkLst>
          <pc:docMk/>
          <pc:sldMk cId="3225453941" sldId="516"/>
        </pc:sldMkLst>
        <pc:spChg chg="mod">
          <ac:chgData name="mansour alqurashi" userId="02826f69932f7275" providerId="LiveId" clId="{6088F8F3-C8D0-420F-9A0E-A7D806BD68DD}" dt="2022-10-24T00:39:26.296" v="0" actId="20577"/>
          <ac:spMkLst>
            <pc:docMk/>
            <pc:sldMk cId="3225453941" sldId="516"/>
            <ac:spMk id="3" creationId="{F6480260-DD7A-4341-ABA0-3793616145E7}"/>
          </ac:spMkLst>
        </pc:spChg>
      </pc:sldChg>
    </pc:docChg>
  </pc:docChgLst>
  <pc:docChgLst>
    <pc:chgData name="mansour alqurashi" userId="02826f69932f7275" providerId="LiveId" clId="{DBF20352-8794-4558-8BC4-6E50E3137244}"/>
    <pc:docChg chg="undo redo custSel addSld delSld modSld sldOrd modMainMaster">
      <pc:chgData name="mansour alqurashi" userId="02826f69932f7275" providerId="LiveId" clId="{DBF20352-8794-4558-8BC4-6E50E3137244}" dt="2021-09-12T18:50:49.815" v="1236" actId="6549"/>
      <pc:docMkLst>
        <pc:docMk/>
      </pc:docMkLst>
      <pc:sldChg chg="modSp mod">
        <pc:chgData name="mansour alqurashi" userId="02826f69932f7275" providerId="LiveId" clId="{DBF20352-8794-4558-8BC4-6E50E3137244}" dt="2021-09-10T19:18:38.593" v="138" actId="27636"/>
        <pc:sldMkLst>
          <pc:docMk/>
          <pc:sldMk cId="0" sldId="257"/>
        </pc:sldMkLst>
        <pc:spChg chg="mod">
          <ac:chgData name="mansour alqurashi" userId="02826f69932f7275" providerId="LiveId" clId="{DBF20352-8794-4558-8BC4-6E50E3137244}" dt="2021-09-10T19:17:50.324" v="127" actId="14100"/>
          <ac:spMkLst>
            <pc:docMk/>
            <pc:sldMk cId="0" sldId="257"/>
            <ac:spMk id="2" creationId="{00000000-0000-0000-0000-000000000000}"/>
          </ac:spMkLst>
        </pc:spChg>
        <pc:spChg chg="mod">
          <ac:chgData name="mansour alqurashi" userId="02826f69932f7275" providerId="LiveId" clId="{DBF20352-8794-4558-8BC4-6E50E3137244}" dt="2021-09-10T19:18:38.593" v="138" actId="27636"/>
          <ac:spMkLst>
            <pc:docMk/>
            <pc:sldMk cId="0" sldId="257"/>
            <ac:spMk id="3" creationId="{00000000-0000-0000-0000-000000000000}"/>
          </ac:spMkLst>
        </pc:spChg>
      </pc:sldChg>
      <pc:sldChg chg="modSp del mod modAnim">
        <pc:chgData name="mansour alqurashi" userId="02826f69932f7275" providerId="LiveId" clId="{DBF20352-8794-4558-8BC4-6E50E3137244}" dt="2021-09-10T19:19:12.473" v="139" actId="47"/>
        <pc:sldMkLst>
          <pc:docMk/>
          <pc:sldMk cId="0" sldId="258"/>
        </pc:sldMkLst>
        <pc:spChg chg="mod">
          <ac:chgData name="mansour alqurashi" userId="02826f69932f7275" providerId="LiveId" clId="{DBF20352-8794-4558-8BC4-6E50E3137244}" dt="2021-09-10T19:05:20.371" v="99" actId="14100"/>
          <ac:spMkLst>
            <pc:docMk/>
            <pc:sldMk cId="0" sldId="258"/>
            <ac:spMk id="2" creationId="{00000000-0000-0000-0000-000000000000}"/>
          </ac:spMkLst>
        </pc:spChg>
        <pc:spChg chg="mod">
          <ac:chgData name="mansour alqurashi" userId="02826f69932f7275" providerId="LiveId" clId="{DBF20352-8794-4558-8BC4-6E50E3137244}" dt="2021-09-10T19:17:25.521" v="125" actId="13926"/>
          <ac:spMkLst>
            <pc:docMk/>
            <pc:sldMk cId="0" sldId="258"/>
            <ac:spMk id="3" creationId="{00000000-0000-0000-0000-000000000000}"/>
          </ac:spMkLst>
        </pc:spChg>
      </pc:sldChg>
      <pc:sldChg chg="modSp mod modAnim">
        <pc:chgData name="mansour alqurashi" userId="02826f69932f7275" providerId="LiveId" clId="{DBF20352-8794-4558-8BC4-6E50E3137244}" dt="2021-09-10T20:13:25.795" v="307" actId="6549"/>
        <pc:sldMkLst>
          <pc:docMk/>
          <pc:sldMk cId="0" sldId="259"/>
        </pc:sldMkLst>
        <pc:spChg chg="mod">
          <ac:chgData name="mansour alqurashi" userId="02826f69932f7275" providerId="LiveId" clId="{DBF20352-8794-4558-8BC4-6E50E3137244}" dt="2021-09-10T19:39:09.733" v="159" actId="122"/>
          <ac:spMkLst>
            <pc:docMk/>
            <pc:sldMk cId="0" sldId="259"/>
            <ac:spMk id="2" creationId="{00000000-0000-0000-0000-000000000000}"/>
          </ac:spMkLst>
        </pc:spChg>
        <pc:spChg chg="mod">
          <ac:chgData name="mansour alqurashi" userId="02826f69932f7275" providerId="LiveId" clId="{DBF20352-8794-4558-8BC4-6E50E3137244}" dt="2021-09-10T20:13:25.795" v="307" actId="6549"/>
          <ac:spMkLst>
            <pc:docMk/>
            <pc:sldMk cId="0" sldId="259"/>
            <ac:spMk id="3" creationId="{00000000-0000-0000-0000-000000000000}"/>
          </ac:spMkLst>
        </pc:spChg>
      </pc:sldChg>
      <pc:sldChg chg="modSp mod modAnim">
        <pc:chgData name="mansour alqurashi" userId="02826f69932f7275" providerId="LiveId" clId="{DBF20352-8794-4558-8BC4-6E50E3137244}" dt="2021-09-10T20:02:44.122" v="273" actId="255"/>
        <pc:sldMkLst>
          <pc:docMk/>
          <pc:sldMk cId="0" sldId="260"/>
        </pc:sldMkLst>
        <pc:spChg chg="mod">
          <ac:chgData name="mansour alqurashi" userId="02826f69932f7275" providerId="LiveId" clId="{DBF20352-8794-4558-8BC4-6E50E3137244}" dt="2021-09-10T19:50:49.690" v="220" actId="255"/>
          <ac:spMkLst>
            <pc:docMk/>
            <pc:sldMk cId="0" sldId="260"/>
            <ac:spMk id="2" creationId="{00000000-0000-0000-0000-000000000000}"/>
          </ac:spMkLst>
        </pc:spChg>
        <pc:spChg chg="mod">
          <ac:chgData name="mansour alqurashi" userId="02826f69932f7275" providerId="LiveId" clId="{DBF20352-8794-4558-8BC4-6E50E3137244}" dt="2021-09-10T20:02:44.122" v="273" actId="255"/>
          <ac:spMkLst>
            <pc:docMk/>
            <pc:sldMk cId="0" sldId="260"/>
            <ac:spMk id="3" creationId="{00000000-0000-0000-0000-000000000000}"/>
          </ac:spMkLst>
        </pc:spChg>
      </pc:sldChg>
      <pc:sldChg chg="modSp del mod">
        <pc:chgData name="mansour alqurashi" userId="02826f69932f7275" providerId="LiveId" clId="{DBF20352-8794-4558-8BC4-6E50E3137244}" dt="2021-09-10T19:58:05.573" v="264" actId="47"/>
        <pc:sldMkLst>
          <pc:docMk/>
          <pc:sldMk cId="0" sldId="261"/>
        </pc:sldMkLst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261"/>
            <ac:spMk id="2" creationId="{00000000-0000-0000-0000-000000000000}"/>
          </ac:spMkLst>
        </pc:spChg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261"/>
            <ac:spMk id="3" creationId="{00000000-0000-0000-0000-000000000000}"/>
          </ac:spMkLst>
        </pc:spChg>
      </pc:sldChg>
      <pc:sldChg chg="modSp del mod">
        <pc:chgData name="mansour alqurashi" userId="02826f69932f7275" providerId="LiveId" clId="{DBF20352-8794-4558-8BC4-6E50E3137244}" dt="2021-09-10T19:58:12.552" v="265" actId="47"/>
        <pc:sldMkLst>
          <pc:docMk/>
          <pc:sldMk cId="0" sldId="262"/>
        </pc:sldMkLst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262"/>
            <ac:spMk id="2" creationId="{00000000-0000-0000-0000-000000000000}"/>
          </ac:spMkLst>
        </pc:spChg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262"/>
            <ac:spMk id="3" creationId="{00000000-0000-0000-0000-000000000000}"/>
          </ac:spMkLst>
        </pc:spChg>
      </pc:sldChg>
      <pc:sldChg chg="modSp del">
        <pc:chgData name="mansour alqurashi" userId="02826f69932f7275" providerId="LiveId" clId="{DBF20352-8794-4558-8BC4-6E50E3137244}" dt="2021-09-10T19:58:21.926" v="266" actId="47"/>
        <pc:sldMkLst>
          <pc:docMk/>
          <pc:sldMk cId="0" sldId="263"/>
        </pc:sldMkLst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263"/>
            <ac:spMk id="2" creationId="{00000000-0000-0000-0000-000000000000}"/>
          </ac:spMkLst>
        </pc:spChg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263"/>
            <ac:spMk id="3" creationId="{00000000-0000-0000-0000-000000000000}"/>
          </ac:spMkLst>
        </pc:spChg>
      </pc:sldChg>
      <pc:sldChg chg="modSp mod">
        <pc:chgData name="mansour alqurashi" userId="02826f69932f7275" providerId="LiveId" clId="{DBF20352-8794-4558-8BC4-6E50E3137244}" dt="2021-09-10T20:10:33.225" v="294" actId="14100"/>
        <pc:sldMkLst>
          <pc:docMk/>
          <pc:sldMk cId="0" sldId="264"/>
        </pc:sldMkLst>
        <pc:spChg chg="mod">
          <ac:chgData name="mansour alqurashi" userId="02826f69932f7275" providerId="LiveId" clId="{DBF20352-8794-4558-8BC4-6E50E3137244}" dt="2021-09-10T20:10:33.225" v="294" actId="14100"/>
          <ac:spMkLst>
            <pc:docMk/>
            <pc:sldMk cId="0" sldId="264"/>
            <ac:spMk id="9" creationId="{00000000-0000-0000-0000-000000000000}"/>
          </ac:spMkLst>
        </pc:spChg>
      </pc:sldChg>
      <pc:sldChg chg="modSp mod">
        <pc:chgData name="mansour alqurashi" userId="02826f69932f7275" providerId="LiveId" clId="{DBF20352-8794-4558-8BC4-6E50E3137244}" dt="2021-09-11T10:49:37.709" v="395" actId="122"/>
        <pc:sldMkLst>
          <pc:docMk/>
          <pc:sldMk cId="0" sldId="266"/>
        </pc:sldMkLst>
        <pc:spChg chg="mod">
          <ac:chgData name="mansour alqurashi" userId="02826f69932f7275" providerId="LiveId" clId="{DBF20352-8794-4558-8BC4-6E50E3137244}" dt="2021-09-11T10:49:37.709" v="395" actId="122"/>
          <ac:spMkLst>
            <pc:docMk/>
            <pc:sldMk cId="0" sldId="266"/>
            <ac:spMk id="4" creationId="{00000000-0000-0000-0000-000000000000}"/>
          </ac:spMkLst>
        </pc:spChg>
      </pc:sldChg>
      <pc:sldChg chg="modSp mod">
        <pc:chgData name="mansour alqurashi" userId="02826f69932f7275" providerId="LiveId" clId="{DBF20352-8794-4558-8BC4-6E50E3137244}" dt="2021-09-10T18:59:31.673" v="78" actId="27636"/>
        <pc:sldMkLst>
          <pc:docMk/>
          <pc:sldMk cId="0" sldId="267"/>
        </pc:sldMkLst>
        <pc:spChg chg="mod">
          <ac:chgData name="mansour alqurashi" userId="02826f69932f7275" providerId="LiveId" clId="{DBF20352-8794-4558-8BC4-6E50E3137244}" dt="2021-09-10T18:59:31.673" v="78" actId="27636"/>
          <ac:spMkLst>
            <pc:docMk/>
            <pc:sldMk cId="0" sldId="267"/>
            <ac:spMk id="3" creationId="{00000000-0000-0000-0000-000000000000}"/>
          </ac:spMkLst>
        </pc:spChg>
      </pc:sldChg>
      <pc:sldChg chg="modSp">
        <pc:chgData name="mansour alqurashi" userId="02826f69932f7275" providerId="LiveId" clId="{DBF20352-8794-4558-8BC4-6E50E3137244}" dt="2021-09-10T19:00:17.310" v="80"/>
        <pc:sldMkLst>
          <pc:docMk/>
          <pc:sldMk cId="0" sldId="268"/>
        </pc:sldMkLst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268"/>
            <ac:spMk id="2" creationId="{00000000-0000-0000-0000-000000000000}"/>
          </ac:spMkLst>
        </pc:spChg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268"/>
            <ac:spMk id="3" creationId="{00000000-0000-0000-0000-000000000000}"/>
          </ac:spMkLst>
        </pc:spChg>
      </pc:sldChg>
      <pc:sldChg chg="modSp">
        <pc:chgData name="mansour alqurashi" userId="02826f69932f7275" providerId="LiveId" clId="{DBF20352-8794-4558-8BC4-6E50E3137244}" dt="2021-09-10T19:00:17.310" v="80"/>
        <pc:sldMkLst>
          <pc:docMk/>
          <pc:sldMk cId="0" sldId="269"/>
        </pc:sldMkLst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269"/>
            <ac:spMk id="2" creationId="{00000000-0000-0000-0000-000000000000}"/>
          </ac:spMkLst>
        </pc:spChg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269"/>
            <ac:spMk id="3" creationId="{00000000-0000-0000-0000-000000000000}"/>
          </ac:spMkLst>
        </pc:spChg>
      </pc:sldChg>
      <pc:sldChg chg="delSp modSp mod">
        <pc:chgData name="mansour alqurashi" userId="02826f69932f7275" providerId="LiveId" clId="{DBF20352-8794-4558-8BC4-6E50E3137244}" dt="2021-09-12T14:26:32.301" v="653" actId="27636"/>
        <pc:sldMkLst>
          <pc:docMk/>
          <pc:sldMk cId="0" sldId="272"/>
        </pc:sldMkLst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272"/>
            <ac:spMk id="2" creationId="{00000000-0000-0000-0000-000000000000}"/>
          </ac:spMkLst>
        </pc:spChg>
        <pc:spChg chg="mod">
          <ac:chgData name="mansour alqurashi" userId="02826f69932f7275" providerId="LiveId" clId="{DBF20352-8794-4558-8BC4-6E50E3137244}" dt="2021-09-12T14:26:32.301" v="653" actId="27636"/>
          <ac:spMkLst>
            <pc:docMk/>
            <pc:sldMk cId="0" sldId="272"/>
            <ac:spMk id="3" creationId="{00000000-0000-0000-0000-000000000000}"/>
          </ac:spMkLst>
        </pc:spChg>
        <pc:picChg chg="del">
          <ac:chgData name="mansour alqurashi" userId="02826f69932f7275" providerId="LiveId" clId="{DBF20352-8794-4558-8BC4-6E50E3137244}" dt="2021-09-12T13:38:59.936" v="554" actId="478"/>
          <ac:picMkLst>
            <pc:docMk/>
            <pc:sldMk cId="0" sldId="272"/>
            <ac:picMk id="11266" creationId="{00000000-0000-0000-0000-000000000000}"/>
          </ac:picMkLst>
        </pc:picChg>
      </pc:sldChg>
      <pc:sldChg chg="addSp modSp mod chgLayout">
        <pc:chgData name="mansour alqurashi" userId="02826f69932f7275" providerId="LiveId" clId="{DBF20352-8794-4558-8BC4-6E50E3137244}" dt="2021-09-12T14:33:39.983" v="685" actId="20577"/>
        <pc:sldMkLst>
          <pc:docMk/>
          <pc:sldMk cId="0" sldId="273"/>
        </pc:sldMkLst>
        <pc:spChg chg="add mod ord">
          <ac:chgData name="mansour alqurashi" userId="02826f69932f7275" providerId="LiveId" clId="{DBF20352-8794-4558-8BC4-6E50E3137244}" dt="2021-09-12T13:43:51.285" v="565" actId="14100"/>
          <ac:spMkLst>
            <pc:docMk/>
            <pc:sldMk cId="0" sldId="273"/>
            <ac:spMk id="2" creationId="{9AA91E25-9CD9-465A-A363-0E5A8B2B2427}"/>
          </ac:spMkLst>
        </pc:spChg>
        <pc:spChg chg="mod ord">
          <ac:chgData name="mansour alqurashi" userId="02826f69932f7275" providerId="LiveId" clId="{DBF20352-8794-4558-8BC4-6E50E3137244}" dt="2021-09-12T14:33:39.983" v="685" actId="20577"/>
          <ac:spMkLst>
            <pc:docMk/>
            <pc:sldMk cId="0" sldId="273"/>
            <ac:spMk id="3" creationId="{00000000-0000-0000-0000-000000000000}"/>
          </ac:spMkLst>
        </pc:spChg>
      </pc:sldChg>
      <pc:sldChg chg="modSp mod">
        <pc:chgData name="mansour alqurashi" userId="02826f69932f7275" providerId="LiveId" clId="{DBF20352-8794-4558-8BC4-6E50E3137244}" dt="2021-09-12T14:13:29.648" v="613" actId="20577"/>
        <pc:sldMkLst>
          <pc:docMk/>
          <pc:sldMk cId="0" sldId="274"/>
        </pc:sldMkLst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274"/>
            <ac:spMk id="2" creationId="{00000000-0000-0000-0000-000000000000}"/>
          </ac:spMkLst>
        </pc:spChg>
        <pc:spChg chg="mod">
          <ac:chgData name="mansour alqurashi" userId="02826f69932f7275" providerId="LiveId" clId="{DBF20352-8794-4558-8BC4-6E50E3137244}" dt="2021-09-12T14:13:29.648" v="613" actId="20577"/>
          <ac:spMkLst>
            <pc:docMk/>
            <pc:sldMk cId="0" sldId="274"/>
            <ac:spMk id="3" creationId="{00000000-0000-0000-0000-000000000000}"/>
          </ac:spMkLst>
        </pc:spChg>
      </pc:sldChg>
      <pc:sldChg chg="modSp">
        <pc:chgData name="mansour alqurashi" userId="02826f69932f7275" providerId="LiveId" clId="{DBF20352-8794-4558-8BC4-6E50E3137244}" dt="2021-09-10T19:00:17.310" v="80"/>
        <pc:sldMkLst>
          <pc:docMk/>
          <pc:sldMk cId="0" sldId="275"/>
        </pc:sldMkLst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275"/>
            <ac:spMk id="2" creationId="{00000000-0000-0000-0000-000000000000}"/>
          </ac:spMkLst>
        </pc:spChg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275"/>
            <ac:spMk id="3" creationId="{00000000-0000-0000-0000-000000000000}"/>
          </ac:spMkLst>
        </pc:spChg>
      </pc:sldChg>
      <pc:sldChg chg="modSp mod">
        <pc:chgData name="mansour alqurashi" userId="02826f69932f7275" providerId="LiveId" clId="{DBF20352-8794-4558-8BC4-6E50E3137244}" dt="2021-09-12T14:14:51.007" v="617" actId="12"/>
        <pc:sldMkLst>
          <pc:docMk/>
          <pc:sldMk cId="0" sldId="276"/>
        </pc:sldMkLst>
        <pc:spChg chg="mod">
          <ac:chgData name="mansour alqurashi" userId="02826f69932f7275" providerId="LiveId" clId="{DBF20352-8794-4558-8BC4-6E50E3137244}" dt="2021-09-12T13:49:06.589" v="577" actId="14100"/>
          <ac:spMkLst>
            <pc:docMk/>
            <pc:sldMk cId="0" sldId="276"/>
            <ac:spMk id="2" creationId="{00000000-0000-0000-0000-000000000000}"/>
          </ac:spMkLst>
        </pc:spChg>
        <pc:spChg chg="mod">
          <ac:chgData name="mansour alqurashi" userId="02826f69932f7275" providerId="LiveId" clId="{DBF20352-8794-4558-8BC4-6E50E3137244}" dt="2021-09-12T14:14:51.007" v="617" actId="12"/>
          <ac:spMkLst>
            <pc:docMk/>
            <pc:sldMk cId="0" sldId="276"/>
            <ac:spMk id="3" creationId="{00000000-0000-0000-0000-000000000000}"/>
          </ac:spMkLst>
        </pc:spChg>
      </pc:sldChg>
      <pc:sldChg chg="modSp mod">
        <pc:chgData name="mansour alqurashi" userId="02826f69932f7275" providerId="LiveId" clId="{DBF20352-8794-4558-8BC4-6E50E3137244}" dt="2021-09-12T14:49:01.772" v="726" actId="12"/>
        <pc:sldMkLst>
          <pc:docMk/>
          <pc:sldMk cId="0" sldId="277"/>
        </pc:sldMkLst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277"/>
            <ac:spMk id="2" creationId="{00000000-0000-0000-0000-000000000000}"/>
          </ac:spMkLst>
        </pc:spChg>
        <pc:spChg chg="mod">
          <ac:chgData name="mansour alqurashi" userId="02826f69932f7275" providerId="LiveId" clId="{DBF20352-8794-4558-8BC4-6E50E3137244}" dt="2021-09-12T14:49:01.772" v="726" actId="12"/>
          <ac:spMkLst>
            <pc:docMk/>
            <pc:sldMk cId="0" sldId="277"/>
            <ac:spMk id="3" creationId="{00000000-0000-0000-0000-000000000000}"/>
          </ac:spMkLst>
        </pc:spChg>
      </pc:sldChg>
      <pc:sldChg chg="modSp mod ord">
        <pc:chgData name="mansour alqurashi" userId="02826f69932f7275" providerId="LiveId" clId="{DBF20352-8794-4558-8BC4-6E50E3137244}" dt="2021-09-12T14:47:08.243" v="721"/>
        <pc:sldMkLst>
          <pc:docMk/>
          <pc:sldMk cId="0" sldId="278"/>
        </pc:sldMkLst>
        <pc:spChg chg="mod">
          <ac:chgData name="mansour alqurashi" userId="02826f69932f7275" providerId="LiveId" clId="{DBF20352-8794-4558-8BC4-6E50E3137244}" dt="2021-09-12T14:16:08.600" v="629" actId="255"/>
          <ac:spMkLst>
            <pc:docMk/>
            <pc:sldMk cId="0" sldId="278"/>
            <ac:spMk id="2" creationId="{00000000-0000-0000-0000-000000000000}"/>
          </ac:spMkLst>
        </pc:spChg>
        <pc:spChg chg="mod">
          <ac:chgData name="mansour alqurashi" userId="02826f69932f7275" providerId="LiveId" clId="{DBF20352-8794-4558-8BC4-6E50E3137244}" dt="2021-09-12T14:47:08.243" v="721"/>
          <ac:spMkLst>
            <pc:docMk/>
            <pc:sldMk cId="0" sldId="278"/>
            <ac:spMk id="3" creationId="{00000000-0000-0000-0000-000000000000}"/>
          </ac:spMkLst>
        </pc:spChg>
      </pc:sldChg>
      <pc:sldChg chg="modSp del ord">
        <pc:chgData name="mansour alqurashi" userId="02826f69932f7275" providerId="LiveId" clId="{DBF20352-8794-4558-8BC4-6E50E3137244}" dt="2021-09-12T14:21:07.579" v="635" actId="47"/>
        <pc:sldMkLst>
          <pc:docMk/>
          <pc:sldMk cId="0" sldId="279"/>
        </pc:sldMkLst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279"/>
            <ac:spMk id="2" creationId="{00000000-0000-0000-0000-000000000000}"/>
          </ac:spMkLst>
        </pc:spChg>
      </pc:sldChg>
      <pc:sldChg chg="modSp mod">
        <pc:chgData name="mansour alqurashi" userId="02826f69932f7275" providerId="LiveId" clId="{DBF20352-8794-4558-8BC4-6E50E3137244}" dt="2021-09-12T14:22:55.579" v="645" actId="14100"/>
        <pc:sldMkLst>
          <pc:docMk/>
          <pc:sldMk cId="0" sldId="280"/>
        </pc:sldMkLst>
        <pc:spChg chg="mod">
          <ac:chgData name="mansour alqurashi" userId="02826f69932f7275" providerId="LiveId" clId="{DBF20352-8794-4558-8BC4-6E50E3137244}" dt="2021-09-12T14:22:55.579" v="645" actId="14100"/>
          <ac:spMkLst>
            <pc:docMk/>
            <pc:sldMk cId="0" sldId="280"/>
            <ac:spMk id="2" creationId="{00000000-0000-0000-0000-000000000000}"/>
          </ac:spMkLst>
        </pc:spChg>
        <pc:spChg chg="mod">
          <ac:chgData name="mansour alqurashi" userId="02826f69932f7275" providerId="LiveId" clId="{DBF20352-8794-4558-8BC4-6E50E3137244}" dt="2021-09-12T14:22:47.303" v="643" actId="14100"/>
          <ac:spMkLst>
            <pc:docMk/>
            <pc:sldMk cId="0" sldId="280"/>
            <ac:spMk id="3" creationId="{00000000-0000-0000-0000-000000000000}"/>
          </ac:spMkLst>
        </pc:spChg>
      </pc:sldChg>
      <pc:sldChg chg="add del">
        <pc:chgData name="mansour alqurashi" userId="02826f69932f7275" providerId="LiveId" clId="{DBF20352-8794-4558-8BC4-6E50E3137244}" dt="2021-09-12T16:17:48.761" v="771" actId="47"/>
        <pc:sldMkLst>
          <pc:docMk/>
          <pc:sldMk cId="0" sldId="282"/>
        </pc:sldMkLst>
      </pc:sldChg>
      <pc:sldChg chg="ord">
        <pc:chgData name="mansour alqurashi" userId="02826f69932f7275" providerId="LiveId" clId="{DBF20352-8794-4558-8BC4-6E50E3137244}" dt="2021-09-12T12:01:36.381" v="414"/>
        <pc:sldMkLst>
          <pc:docMk/>
          <pc:sldMk cId="0" sldId="286"/>
        </pc:sldMkLst>
      </pc:sldChg>
      <pc:sldChg chg="modSp mod">
        <pc:chgData name="mansour alqurashi" userId="02826f69932f7275" providerId="LiveId" clId="{DBF20352-8794-4558-8BC4-6E50E3137244}" dt="2021-09-12T13:26:36.995" v="543" actId="20577"/>
        <pc:sldMkLst>
          <pc:docMk/>
          <pc:sldMk cId="0" sldId="287"/>
        </pc:sldMkLst>
        <pc:spChg chg="mod">
          <ac:chgData name="mansour alqurashi" userId="02826f69932f7275" providerId="LiveId" clId="{DBF20352-8794-4558-8BC4-6E50E3137244}" dt="2021-09-12T13:26:36.995" v="543" actId="20577"/>
          <ac:spMkLst>
            <pc:docMk/>
            <pc:sldMk cId="0" sldId="287"/>
            <ac:spMk id="3" creationId="{00000000-0000-0000-0000-000000000000}"/>
          </ac:spMkLst>
        </pc:spChg>
      </pc:sldChg>
      <pc:sldChg chg="add del modTransition">
        <pc:chgData name="mansour alqurashi" userId="02826f69932f7275" providerId="LiveId" clId="{DBF20352-8794-4558-8BC4-6E50E3137244}" dt="2021-09-12T16:57:25.454" v="883" actId="47"/>
        <pc:sldMkLst>
          <pc:docMk/>
          <pc:sldMk cId="0" sldId="288"/>
        </pc:sldMkLst>
      </pc:sldChg>
      <pc:sldChg chg="modSp">
        <pc:chgData name="mansour alqurashi" userId="02826f69932f7275" providerId="LiveId" clId="{DBF20352-8794-4558-8BC4-6E50E3137244}" dt="2021-09-10T19:00:17.310" v="80"/>
        <pc:sldMkLst>
          <pc:docMk/>
          <pc:sldMk cId="3765860125" sldId="289"/>
        </pc:sldMkLst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3765860125" sldId="289"/>
            <ac:spMk id="3" creationId="{00000000-0000-0000-0000-000000000000}"/>
          </ac:spMkLst>
        </pc:spChg>
      </pc:sldChg>
      <pc:sldChg chg="modSp mod">
        <pc:chgData name="mansour alqurashi" userId="02826f69932f7275" providerId="LiveId" clId="{DBF20352-8794-4558-8BC4-6E50E3137244}" dt="2021-09-10T19:51:23.386" v="221" actId="14100"/>
        <pc:sldMkLst>
          <pc:docMk/>
          <pc:sldMk cId="4156540622" sldId="290"/>
        </pc:sldMkLst>
        <pc:spChg chg="mod">
          <ac:chgData name="mansour alqurashi" userId="02826f69932f7275" providerId="LiveId" clId="{DBF20352-8794-4558-8BC4-6E50E3137244}" dt="2021-09-10T18:59:13.855" v="75" actId="122"/>
          <ac:spMkLst>
            <pc:docMk/>
            <pc:sldMk cId="4156540622" sldId="290"/>
            <ac:spMk id="2" creationId="{00000000-0000-0000-0000-000000000000}"/>
          </ac:spMkLst>
        </pc:spChg>
        <pc:spChg chg="mod">
          <ac:chgData name="mansour alqurashi" userId="02826f69932f7275" providerId="LiveId" clId="{DBF20352-8794-4558-8BC4-6E50E3137244}" dt="2021-09-10T19:51:23.386" v="221" actId="14100"/>
          <ac:spMkLst>
            <pc:docMk/>
            <pc:sldMk cId="4156540622" sldId="290"/>
            <ac:spMk id="3" creationId="{00000000-0000-0000-0000-000000000000}"/>
          </ac:spMkLst>
        </pc:spChg>
      </pc:sldChg>
      <pc:sldChg chg="add del">
        <pc:chgData name="mansour alqurashi" userId="02826f69932f7275" providerId="LiveId" clId="{DBF20352-8794-4558-8BC4-6E50E3137244}" dt="2021-09-12T16:24:37.109" v="803" actId="47"/>
        <pc:sldMkLst>
          <pc:docMk/>
          <pc:sldMk cId="0" sldId="293"/>
        </pc:sldMkLst>
      </pc:sldChg>
      <pc:sldChg chg="add del">
        <pc:chgData name="mansour alqurashi" userId="02826f69932f7275" providerId="LiveId" clId="{DBF20352-8794-4558-8BC4-6E50E3137244}" dt="2021-09-12T17:23:47.843" v="1062" actId="47"/>
        <pc:sldMkLst>
          <pc:docMk/>
          <pc:sldMk cId="0" sldId="295"/>
        </pc:sldMkLst>
      </pc:sldChg>
      <pc:sldChg chg="add del">
        <pc:chgData name="mansour alqurashi" userId="02826f69932f7275" providerId="LiveId" clId="{DBF20352-8794-4558-8BC4-6E50E3137244}" dt="2021-09-12T17:58:15.149" v="1075" actId="47"/>
        <pc:sldMkLst>
          <pc:docMk/>
          <pc:sldMk cId="0" sldId="300"/>
        </pc:sldMkLst>
      </pc:sldChg>
      <pc:sldChg chg="add del">
        <pc:chgData name="mansour alqurashi" userId="02826f69932f7275" providerId="LiveId" clId="{DBF20352-8794-4558-8BC4-6E50E3137244}" dt="2021-09-12T18:42:13.400" v="1205" actId="47"/>
        <pc:sldMkLst>
          <pc:docMk/>
          <pc:sldMk cId="0" sldId="301"/>
        </pc:sldMkLst>
      </pc:sldChg>
      <pc:sldChg chg="modSp add del modAnim">
        <pc:chgData name="mansour alqurashi" userId="02826f69932f7275" providerId="LiveId" clId="{DBF20352-8794-4558-8BC4-6E50E3137244}" dt="2021-09-12T18:04:33.841" v="1147" actId="47"/>
        <pc:sldMkLst>
          <pc:docMk/>
          <pc:sldMk cId="0" sldId="302"/>
        </pc:sldMkLst>
        <pc:spChg chg="mod">
          <ac:chgData name="mansour alqurashi" userId="02826f69932f7275" providerId="LiveId" clId="{DBF20352-8794-4558-8BC4-6E50E3137244}" dt="2021-09-12T18:01:18.246" v="1082" actId="20577"/>
          <ac:spMkLst>
            <pc:docMk/>
            <pc:sldMk cId="0" sldId="302"/>
            <ac:spMk id="6" creationId="{18B1D853-AD1B-4488-B8A5-96601F611CF2}"/>
          </ac:spMkLst>
        </pc:spChg>
      </pc:sldChg>
      <pc:sldChg chg="add del">
        <pc:chgData name="mansour alqurashi" userId="02826f69932f7275" providerId="LiveId" clId="{DBF20352-8794-4558-8BC4-6E50E3137244}" dt="2021-09-12T18:44:54.852" v="1216" actId="47"/>
        <pc:sldMkLst>
          <pc:docMk/>
          <pc:sldMk cId="0" sldId="303"/>
        </pc:sldMkLst>
      </pc:sldChg>
      <pc:sldChg chg="add">
        <pc:chgData name="mansour alqurashi" userId="02826f69932f7275" providerId="LiveId" clId="{DBF20352-8794-4558-8BC4-6E50E3137244}" dt="2021-09-10T16:53:56.227" v="0"/>
        <pc:sldMkLst>
          <pc:docMk/>
          <pc:sldMk cId="0" sldId="308"/>
        </pc:sldMkLst>
      </pc:sldChg>
      <pc:sldChg chg="add">
        <pc:chgData name="mansour alqurashi" userId="02826f69932f7275" providerId="LiveId" clId="{DBF20352-8794-4558-8BC4-6E50E3137244}" dt="2021-09-10T16:53:56.227" v="0"/>
        <pc:sldMkLst>
          <pc:docMk/>
          <pc:sldMk cId="0" sldId="309"/>
        </pc:sldMkLst>
      </pc:sldChg>
      <pc:sldChg chg="modSp add del modTransition">
        <pc:chgData name="mansour alqurashi" userId="02826f69932f7275" providerId="LiveId" clId="{DBF20352-8794-4558-8BC4-6E50E3137244}" dt="2021-09-12T18:44:35.031" v="1215" actId="47"/>
        <pc:sldMkLst>
          <pc:docMk/>
          <pc:sldMk cId="0" sldId="312"/>
        </pc:sldMkLst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312"/>
            <ac:spMk id="4" creationId="{206BE3A8-599F-46D1-B2FE-804A5ACBD852}"/>
          </ac:spMkLst>
        </pc:spChg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312"/>
            <ac:spMk id="5" creationId="{54ED6098-73B0-4E0C-A4F4-124BB7B2D280}"/>
          </ac:spMkLst>
        </pc:spChg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312"/>
            <ac:spMk id="6" creationId="{F7287C8A-BF85-4470-BAE8-B0E0D495B397}"/>
          </ac:spMkLst>
        </pc:spChg>
      </pc:sldChg>
      <pc:sldChg chg="modSp add mod modTransition">
        <pc:chgData name="mansour alqurashi" userId="02826f69932f7275" providerId="LiveId" clId="{DBF20352-8794-4558-8BC4-6E50E3137244}" dt="2021-09-12T16:11:36.943" v="760" actId="6549"/>
        <pc:sldMkLst>
          <pc:docMk/>
          <pc:sldMk cId="0" sldId="313"/>
        </pc:sldMkLst>
        <pc:spChg chg="mod">
          <ac:chgData name="mansour alqurashi" userId="02826f69932f7275" providerId="LiveId" clId="{DBF20352-8794-4558-8BC4-6E50E3137244}" dt="2021-09-12T16:11:34.398" v="759" actId="6549"/>
          <ac:spMkLst>
            <pc:docMk/>
            <pc:sldMk cId="0" sldId="313"/>
            <ac:spMk id="4" creationId="{2B33774B-EE36-4330-A6E1-938D0F12F79F}"/>
          </ac:spMkLst>
        </pc:spChg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313"/>
            <ac:spMk id="5" creationId="{430EC2DB-BE7C-4548-B92B-F5E00C140F7D}"/>
          </ac:spMkLst>
        </pc:spChg>
        <pc:spChg chg="mod">
          <ac:chgData name="mansour alqurashi" userId="02826f69932f7275" providerId="LiveId" clId="{DBF20352-8794-4558-8BC4-6E50E3137244}" dt="2021-09-12T16:11:36.943" v="760" actId="6549"/>
          <ac:spMkLst>
            <pc:docMk/>
            <pc:sldMk cId="0" sldId="313"/>
            <ac:spMk id="6" creationId="{FAA7902C-A3B3-4006-956D-F5A47CCBA70A}"/>
          </ac:spMkLst>
        </pc:spChg>
        <pc:picChg chg="mod">
          <ac:chgData name="mansour alqurashi" userId="02826f69932f7275" providerId="LiveId" clId="{DBF20352-8794-4558-8BC4-6E50E3137244}" dt="2021-09-10T19:00:17.310" v="80"/>
          <ac:picMkLst>
            <pc:docMk/>
            <pc:sldMk cId="0" sldId="313"/>
            <ac:picMk id="7173" creationId="{218599EC-77DD-4EC9-936C-B65BB89B14FF}"/>
          </ac:picMkLst>
        </pc:picChg>
        <pc:picChg chg="mod">
          <ac:chgData name="mansour alqurashi" userId="02826f69932f7275" providerId="LiveId" clId="{DBF20352-8794-4558-8BC4-6E50E3137244}" dt="2021-09-12T16:09:40.830" v="758" actId="1076"/>
          <ac:picMkLst>
            <pc:docMk/>
            <pc:sldMk cId="0" sldId="313"/>
            <ac:picMk id="9222" creationId="{424CBF86-60A3-4D54-9A3C-727364BC64F8}"/>
          </ac:picMkLst>
        </pc:picChg>
      </pc:sldChg>
      <pc:sldChg chg="modSp add mod modTransition">
        <pc:chgData name="mansour alqurashi" userId="02826f69932f7275" providerId="LiveId" clId="{DBF20352-8794-4558-8BC4-6E50E3137244}" dt="2021-09-12T17:25:22.872" v="1066" actId="6549"/>
        <pc:sldMkLst>
          <pc:docMk/>
          <pc:sldMk cId="0" sldId="315"/>
        </pc:sldMkLst>
        <pc:spChg chg="mod">
          <ac:chgData name="mansour alqurashi" userId="02826f69932f7275" providerId="LiveId" clId="{DBF20352-8794-4558-8BC4-6E50E3137244}" dt="2021-09-12T17:25:22.872" v="1066" actId="6549"/>
          <ac:spMkLst>
            <pc:docMk/>
            <pc:sldMk cId="0" sldId="315"/>
            <ac:spMk id="4" creationId="{A2F4C8E0-B68E-451E-9625-6E92B69C7001}"/>
          </ac:spMkLst>
        </pc:spChg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315"/>
            <ac:spMk id="5" creationId="{2F150EBE-8F00-437B-8C77-0D71A00DEF2A}"/>
          </ac:spMkLst>
        </pc:spChg>
        <pc:spChg chg="mod">
          <ac:chgData name="mansour alqurashi" userId="02826f69932f7275" providerId="LiveId" clId="{DBF20352-8794-4558-8BC4-6E50E3137244}" dt="2021-09-12T17:25:19.734" v="1065" actId="6549"/>
          <ac:spMkLst>
            <pc:docMk/>
            <pc:sldMk cId="0" sldId="315"/>
            <ac:spMk id="6" creationId="{A8645C01-C48B-44BF-82DA-34CCDB886694}"/>
          </ac:spMkLst>
        </pc:spChg>
      </pc:sldChg>
      <pc:sldChg chg="modSp add mod modTransition">
        <pc:chgData name="mansour alqurashi" userId="02826f69932f7275" providerId="LiveId" clId="{DBF20352-8794-4558-8BC4-6E50E3137244}" dt="2021-09-12T18:49:52.327" v="1234" actId="6549"/>
        <pc:sldMkLst>
          <pc:docMk/>
          <pc:sldMk cId="0" sldId="316"/>
        </pc:sldMkLst>
        <pc:spChg chg="mod">
          <ac:chgData name="mansour alqurashi" userId="02826f69932f7275" providerId="LiveId" clId="{DBF20352-8794-4558-8BC4-6E50E3137244}" dt="2021-09-12T18:49:52.327" v="1234" actId="6549"/>
          <ac:spMkLst>
            <pc:docMk/>
            <pc:sldMk cId="0" sldId="316"/>
            <ac:spMk id="4" creationId="{50B28102-AE64-4C2B-A660-931E86A4D368}"/>
          </ac:spMkLst>
        </pc:spChg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316"/>
            <ac:spMk id="5" creationId="{16329617-BF5A-417B-92E8-E18F883B3A75}"/>
          </ac:spMkLst>
        </pc:spChg>
        <pc:spChg chg="mod">
          <ac:chgData name="mansour alqurashi" userId="02826f69932f7275" providerId="LiveId" clId="{DBF20352-8794-4558-8BC4-6E50E3137244}" dt="2021-09-12T18:49:49.892" v="1233" actId="6549"/>
          <ac:spMkLst>
            <pc:docMk/>
            <pc:sldMk cId="0" sldId="316"/>
            <ac:spMk id="6" creationId="{D68184AF-C463-46C1-ABB6-C3B9E21D6205}"/>
          </ac:spMkLst>
        </pc:spChg>
      </pc:sldChg>
      <pc:sldChg chg="modSp add modTransition">
        <pc:chgData name="mansour alqurashi" userId="02826f69932f7275" providerId="LiveId" clId="{DBF20352-8794-4558-8BC4-6E50E3137244}" dt="2021-09-10T19:00:17.310" v="80"/>
        <pc:sldMkLst>
          <pc:docMk/>
          <pc:sldMk cId="0" sldId="317"/>
        </pc:sldMkLst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317"/>
            <ac:spMk id="4" creationId="{890A4865-2E8E-44D6-A2F3-376EF683F6DD}"/>
          </ac:spMkLst>
        </pc:spChg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317"/>
            <ac:spMk id="5" creationId="{75500AB8-8206-46CF-A412-DA6413E7C909}"/>
          </ac:spMkLst>
        </pc:spChg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317"/>
            <ac:spMk id="6" creationId="{74F430BA-331A-488E-80C2-1651C769D7C7}"/>
          </ac:spMkLst>
        </pc:spChg>
      </pc:sldChg>
      <pc:sldChg chg="modSp add modTransition">
        <pc:chgData name="mansour alqurashi" userId="02826f69932f7275" providerId="LiveId" clId="{DBF20352-8794-4558-8BC4-6E50E3137244}" dt="2021-09-10T19:00:17.310" v="80"/>
        <pc:sldMkLst>
          <pc:docMk/>
          <pc:sldMk cId="0" sldId="318"/>
        </pc:sldMkLst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318"/>
            <ac:spMk id="4" creationId="{80E80798-1B6F-4A52-B33A-091BF4E3F5A1}"/>
          </ac:spMkLst>
        </pc:spChg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318"/>
            <ac:spMk id="5" creationId="{B004EFCE-A26F-4E4F-93AB-D01348A78143}"/>
          </ac:spMkLst>
        </pc:spChg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318"/>
            <ac:spMk id="6" creationId="{65AFD496-3CF0-4D63-BE59-DAAD9730CC0C}"/>
          </ac:spMkLst>
        </pc:spChg>
        <pc:picChg chg="mod">
          <ac:chgData name="mansour alqurashi" userId="02826f69932f7275" providerId="LiveId" clId="{DBF20352-8794-4558-8BC4-6E50E3137244}" dt="2021-09-10T19:00:17.310" v="80"/>
          <ac:picMkLst>
            <pc:docMk/>
            <pc:sldMk cId="0" sldId="318"/>
            <ac:picMk id="29698" creationId="{00A6DCA8-1A6B-49B6-BD34-D0CCB078E71D}"/>
          </ac:picMkLst>
        </pc:picChg>
      </pc:sldChg>
      <pc:sldChg chg="modSp add modTransition">
        <pc:chgData name="mansour alqurashi" userId="02826f69932f7275" providerId="LiveId" clId="{DBF20352-8794-4558-8BC4-6E50E3137244}" dt="2021-09-10T19:00:17.310" v="80"/>
        <pc:sldMkLst>
          <pc:docMk/>
          <pc:sldMk cId="0" sldId="319"/>
        </pc:sldMkLst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319"/>
            <ac:spMk id="4" creationId="{8D70A17C-F9CB-4140-BAD4-C7CD8B9A1349}"/>
          </ac:spMkLst>
        </pc:spChg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319"/>
            <ac:spMk id="5" creationId="{32E8A65B-F83D-4DDC-920D-E7816AB65327}"/>
          </ac:spMkLst>
        </pc:spChg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319"/>
            <ac:spMk id="6" creationId="{AAD44EC1-B28C-477F-90D9-0B4C58D07EE1}"/>
          </ac:spMkLst>
        </pc:spChg>
      </pc:sldChg>
      <pc:sldChg chg="modSp add modTransition">
        <pc:chgData name="mansour alqurashi" userId="02826f69932f7275" providerId="LiveId" clId="{DBF20352-8794-4558-8BC4-6E50E3137244}" dt="2021-09-10T19:00:17.310" v="80"/>
        <pc:sldMkLst>
          <pc:docMk/>
          <pc:sldMk cId="0" sldId="320"/>
        </pc:sldMkLst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320"/>
            <ac:spMk id="4" creationId="{8AA1D674-472D-460A-9CD1-7E7082878EBC}"/>
          </ac:spMkLst>
        </pc:spChg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320"/>
            <ac:spMk id="5" creationId="{F9D61190-A49A-4EB0-B5A6-72AF8803CE3A}"/>
          </ac:spMkLst>
        </pc:spChg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320"/>
            <ac:spMk id="6" creationId="{DC317E26-1B79-4D0F-B661-916317784CB7}"/>
          </ac:spMkLst>
        </pc:spChg>
      </pc:sldChg>
      <pc:sldChg chg="modSp add mod modTransition">
        <pc:chgData name="mansour alqurashi" userId="02826f69932f7275" providerId="LiveId" clId="{DBF20352-8794-4558-8BC4-6E50E3137244}" dt="2021-09-12T18:50:49.815" v="1236" actId="6549"/>
        <pc:sldMkLst>
          <pc:docMk/>
          <pc:sldMk cId="0" sldId="321"/>
        </pc:sldMkLst>
        <pc:spChg chg="mod">
          <ac:chgData name="mansour alqurashi" userId="02826f69932f7275" providerId="LiveId" clId="{DBF20352-8794-4558-8BC4-6E50E3137244}" dt="2021-09-12T18:50:46.013" v="1235" actId="6549"/>
          <ac:spMkLst>
            <pc:docMk/>
            <pc:sldMk cId="0" sldId="321"/>
            <ac:spMk id="4" creationId="{3B6546F1-7EC0-4EE8-850A-718981536E5D}"/>
          </ac:spMkLst>
        </pc:spChg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321"/>
            <ac:spMk id="5" creationId="{38C29B51-3646-43B9-AB1C-AD82DEA9F827}"/>
          </ac:spMkLst>
        </pc:spChg>
        <pc:spChg chg="mod">
          <ac:chgData name="mansour alqurashi" userId="02826f69932f7275" providerId="LiveId" clId="{DBF20352-8794-4558-8BC4-6E50E3137244}" dt="2021-09-12T18:50:49.815" v="1236" actId="6549"/>
          <ac:spMkLst>
            <pc:docMk/>
            <pc:sldMk cId="0" sldId="321"/>
            <ac:spMk id="6" creationId="{C45BEC65-F8C0-4A78-B857-4A07DAE1CEF0}"/>
          </ac:spMkLst>
        </pc:spChg>
      </pc:sldChg>
      <pc:sldChg chg="modSp add modTransition">
        <pc:chgData name="mansour alqurashi" userId="02826f69932f7275" providerId="LiveId" clId="{DBF20352-8794-4558-8BC4-6E50E3137244}" dt="2021-09-10T19:00:17.310" v="80"/>
        <pc:sldMkLst>
          <pc:docMk/>
          <pc:sldMk cId="0" sldId="322"/>
        </pc:sldMkLst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322"/>
            <ac:spMk id="4" creationId="{558D9D81-3007-4DFE-9CCD-C29B2EC1FE3B}"/>
          </ac:spMkLst>
        </pc:spChg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322"/>
            <ac:spMk id="5" creationId="{5F9357C1-068E-470D-8B3D-68974B28C14C}"/>
          </ac:spMkLst>
        </pc:spChg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322"/>
            <ac:spMk id="6" creationId="{3E6688AC-1C74-48B4-B20B-D89452F63353}"/>
          </ac:spMkLst>
        </pc:spChg>
      </pc:sldChg>
      <pc:sldChg chg="modSp add modTransition">
        <pc:chgData name="mansour alqurashi" userId="02826f69932f7275" providerId="LiveId" clId="{DBF20352-8794-4558-8BC4-6E50E3137244}" dt="2021-09-10T19:00:17.310" v="80"/>
        <pc:sldMkLst>
          <pc:docMk/>
          <pc:sldMk cId="0" sldId="324"/>
        </pc:sldMkLst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324"/>
            <ac:spMk id="4" creationId="{EF2EB5B2-9FA7-4BC5-AC02-590F19F43CAD}"/>
          </ac:spMkLst>
        </pc:spChg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324"/>
            <ac:spMk id="5" creationId="{4D6915EA-7715-4B56-945D-2B29B5135C7E}"/>
          </ac:spMkLst>
        </pc:spChg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324"/>
            <ac:spMk id="6" creationId="{94334300-E199-4E72-99A5-950ACDC33982}"/>
          </ac:spMkLst>
        </pc:spChg>
      </pc:sldChg>
      <pc:sldChg chg="modSp add modTransition">
        <pc:chgData name="mansour alqurashi" userId="02826f69932f7275" providerId="LiveId" clId="{DBF20352-8794-4558-8BC4-6E50E3137244}" dt="2021-09-10T19:00:17.310" v="80"/>
        <pc:sldMkLst>
          <pc:docMk/>
          <pc:sldMk cId="0" sldId="325"/>
        </pc:sldMkLst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325"/>
            <ac:spMk id="4" creationId="{8E7B9F45-9EA6-419C-A065-427BA10E361A}"/>
          </ac:spMkLst>
        </pc:spChg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325"/>
            <ac:spMk id="5" creationId="{9A3586DF-1942-4928-BCFD-A52D8C35C489}"/>
          </ac:spMkLst>
        </pc:spChg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325"/>
            <ac:spMk id="6" creationId="{5D4C7FC4-37FB-4F42-BAE1-E35F802AC1AC}"/>
          </ac:spMkLst>
        </pc:spChg>
      </pc:sldChg>
      <pc:sldChg chg="delSp modSp add mod modTransition modAnim">
        <pc:chgData name="mansour alqurashi" userId="02826f69932f7275" providerId="LiveId" clId="{DBF20352-8794-4558-8BC4-6E50E3137244}" dt="2021-09-12T14:51:05.728" v="732" actId="207"/>
        <pc:sldMkLst>
          <pc:docMk/>
          <pc:sldMk cId="0" sldId="326"/>
        </pc:sldMkLst>
        <pc:spChg chg="mod">
          <ac:chgData name="mansour alqurashi" userId="02826f69932f7275" providerId="LiveId" clId="{DBF20352-8794-4558-8BC4-6E50E3137244}" dt="2021-09-12T14:50:53.288" v="730" actId="6549"/>
          <ac:spMkLst>
            <pc:docMk/>
            <pc:sldMk cId="0" sldId="326"/>
            <ac:spMk id="2" creationId="{B0D5137A-4E8F-4067-9E51-2114F6C0CAF3}"/>
          </ac:spMkLst>
        </pc:spChg>
        <pc:spChg chg="mod">
          <ac:chgData name="mansour alqurashi" userId="02826f69932f7275" providerId="LiveId" clId="{DBF20352-8794-4558-8BC4-6E50E3137244}" dt="2021-09-10T19:00:17.310" v="80"/>
          <ac:spMkLst>
            <pc:docMk/>
            <pc:sldMk cId="0" sldId="326"/>
            <ac:spMk id="3" creationId="{F04A5325-D594-4BBB-B522-8BD09B84E7C2}"/>
          </ac:spMkLst>
        </pc:spChg>
        <pc:spChg chg="del mod">
          <ac:chgData name="mansour alqurashi" userId="02826f69932f7275" providerId="LiveId" clId="{DBF20352-8794-4558-8BC4-6E50E3137244}" dt="2021-09-12T14:50:59.855" v="731" actId="478"/>
          <ac:spMkLst>
            <pc:docMk/>
            <pc:sldMk cId="0" sldId="326"/>
            <ac:spMk id="4" creationId="{E08C0787-A5DA-4EE5-B59D-DF9FC4A105A1}"/>
          </ac:spMkLst>
        </pc:spChg>
        <pc:spChg chg="mod">
          <ac:chgData name="mansour alqurashi" userId="02826f69932f7275" providerId="LiveId" clId="{DBF20352-8794-4558-8BC4-6E50E3137244}" dt="2021-09-12T14:51:05.728" v="732" actId="207"/>
          <ac:spMkLst>
            <pc:docMk/>
            <pc:sldMk cId="0" sldId="326"/>
            <ac:spMk id="5" creationId="{AFCF2BE6-5C1E-4768-8046-1D01646A28DC}"/>
          </ac:spMkLst>
        </pc:spChg>
        <pc:spChg chg="mod">
          <ac:chgData name="mansour alqurashi" userId="02826f69932f7275" providerId="LiveId" clId="{DBF20352-8794-4558-8BC4-6E50E3137244}" dt="2021-09-12T14:50:47.229" v="729" actId="6549"/>
          <ac:spMkLst>
            <pc:docMk/>
            <pc:sldMk cId="0" sldId="326"/>
            <ac:spMk id="6" creationId="{CB2A6B2B-B446-4128-AE7F-AC4FE1A0F575}"/>
          </ac:spMkLst>
        </pc:spChg>
      </pc:sldChg>
      <pc:sldChg chg="add del">
        <pc:chgData name="mansour alqurashi" userId="02826f69932f7275" providerId="LiveId" clId="{DBF20352-8794-4558-8BC4-6E50E3137244}" dt="2021-09-12T16:06:12.516" v="756" actId="47"/>
        <pc:sldMkLst>
          <pc:docMk/>
          <pc:sldMk cId="0" sldId="327"/>
        </pc:sldMkLst>
      </pc:sldChg>
      <pc:sldChg chg="addSp delSp modSp add mod modClrScheme chgLayout">
        <pc:chgData name="mansour alqurashi" userId="02826f69932f7275" providerId="LiveId" clId="{DBF20352-8794-4558-8BC4-6E50E3137244}" dt="2021-09-12T16:06:04.088" v="755" actId="20577"/>
        <pc:sldMkLst>
          <pc:docMk/>
          <pc:sldMk cId="0" sldId="328"/>
        </pc:sldMkLst>
        <pc:spChg chg="add mod ord">
          <ac:chgData name="mansour alqurashi" userId="02826f69932f7275" providerId="LiveId" clId="{DBF20352-8794-4558-8BC4-6E50E3137244}" dt="2021-09-12T16:04:49.373" v="744" actId="122"/>
          <ac:spMkLst>
            <pc:docMk/>
            <pc:sldMk cId="0" sldId="328"/>
            <ac:spMk id="2" creationId="{4AA0B89F-EB87-4854-B373-F140DAE12B86}"/>
          </ac:spMkLst>
        </pc:spChg>
        <pc:spChg chg="add del mod ord">
          <ac:chgData name="mansour alqurashi" userId="02826f69932f7275" providerId="LiveId" clId="{DBF20352-8794-4558-8BC4-6E50E3137244}" dt="2021-09-12T16:05:22.467" v="748" actId="478"/>
          <ac:spMkLst>
            <pc:docMk/>
            <pc:sldMk cId="0" sldId="328"/>
            <ac:spMk id="3" creationId="{D58A2054-FBB7-480D-9831-580CEC2AA06D}"/>
          </ac:spMkLst>
        </pc:spChg>
        <pc:spChg chg="mod">
          <ac:chgData name="mansour alqurashi" userId="02826f69932f7275" providerId="LiveId" clId="{DBF20352-8794-4558-8BC4-6E50E3137244}" dt="2021-09-12T16:06:04.088" v="755" actId="20577"/>
          <ac:spMkLst>
            <pc:docMk/>
            <pc:sldMk cId="0" sldId="328"/>
            <ac:spMk id="4" creationId="{2472FB3E-8425-47A8-823C-28A0850BCDA5}"/>
          </ac:spMkLst>
        </pc:spChg>
        <pc:spChg chg="mod">
          <ac:chgData name="mansour alqurashi" userId="02826f69932f7275" providerId="LiveId" clId="{DBF20352-8794-4558-8BC4-6E50E3137244}" dt="2021-09-12T16:05:47.242" v="753" actId="20577"/>
          <ac:spMkLst>
            <pc:docMk/>
            <pc:sldMk cId="0" sldId="328"/>
            <ac:spMk id="4099" creationId="{DB4D4BD8-86DC-430C-B7D8-8052C7F20901}"/>
          </ac:spMkLst>
        </pc:spChg>
      </pc:sldChg>
      <pc:sldChg chg="add del">
        <pc:chgData name="mansour alqurashi" userId="02826f69932f7275" providerId="LiveId" clId="{DBF20352-8794-4558-8BC4-6E50E3137244}" dt="2021-09-12T16:07:03.354" v="757" actId="47"/>
        <pc:sldMkLst>
          <pc:docMk/>
          <pc:sldMk cId="0" sldId="329"/>
        </pc:sldMkLst>
      </pc:sldChg>
      <pc:sldChg chg="add del modTransition">
        <pc:chgData name="mansour alqurashi" userId="02826f69932f7275" providerId="LiveId" clId="{DBF20352-8794-4558-8BC4-6E50E3137244}" dt="2021-09-12T16:14:20.446" v="765" actId="47"/>
        <pc:sldMkLst>
          <pc:docMk/>
          <pc:sldMk cId="0" sldId="330"/>
        </pc:sldMkLst>
      </pc:sldChg>
      <pc:sldChg chg="add del">
        <pc:chgData name="mansour alqurashi" userId="02826f69932f7275" providerId="LiveId" clId="{DBF20352-8794-4558-8BC4-6E50E3137244}" dt="2021-09-12T16:18:52.497" v="778" actId="47"/>
        <pc:sldMkLst>
          <pc:docMk/>
          <pc:sldMk cId="0" sldId="331"/>
        </pc:sldMkLst>
      </pc:sldChg>
      <pc:sldChg chg="add del">
        <pc:chgData name="mansour alqurashi" userId="02826f69932f7275" providerId="LiveId" clId="{DBF20352-8794-4558-8BC4-6E50E3137244}" dt="2021-09-12T16:22:58.928" v="793" actId="47"/>
        <pc:sldMkLst>
          <pc:docMk/>
          <pc:sldMk cId="0" sldId="332"/>
        </pc:sldMkLst>
      </pc:sldChg>
      <pc:sldChg chg="add del">
        <pc:chgData name="mansour alqurashi" userId="02826f69932f7275" providerId="LiveId" clId="{DBF20352-8794-4558-8BC4-6E50E3137244}" dt="2021-09-12T16:25:04.223" v="806" actId="47"/>
        <pc:sldMkLst>
          <pc:docMk/>
          <pc:sldMk cId="0" sldId="333"/>
        </pc:sldMkLst>
      </pc:sldChg>
      <pc:sldChg chg="add del modTransition">
        <pc:chgData name="mansour alqurashi" userId="02826f69932f7275" providerId="LiveId" clId="{DBF20352-8794-4558-8BC4-6E50E3137244}" dt="2021-09-12T17:02:27.820" v="969" actId="47"/>
        <pc:sldMkLst>
          <pc:docMk/>
          <pc:sldMk cId="0" sldId="334"/>
        </pc:sldMkLst>
      </pc:sldChg>
      <pc:sldChg chg="add del">
        <pc:chgData name="mansour alqurashi" userId="02826f69932f7275" providerId="LiveId" clId="{DBF20352-8794-4558-8BC4-6E50E3137244}" dt="2021-09-12T17:12:25.281" v="984" actId="47"/>
        <pc:sldMkLst>
          <pc:docMk/>
          <pc:sldMk cId="0" sldId="335"/>
        </pc:sldMkLst>
      </pc:sldChg>
      <pc:sldChg chg="add">
        <pc:chgData name="mansour alqurashi" userId="02826f69932f7275" providerId="LiveId" clId="{DBF20352-8794-4558-8BC4-6E50E3137244}" dt="2021-09-10T16:53:56.227" v="0"/>
        <pc:sldMkLst>
          <pc:docMk/>
          <pc:sldMk cId="0" sldId="336"/>
        </pc:sldMkLst>
      </pc:sldChg>
      <pc:sldChg chg="addSp delSp modSp new mod">
        <pc:chgData name="mansour alqurashi" userId="02826f69932f7275" providerId="LiveId" clId="{DBF20352-8794-4558-8BC4-6E50E3137244}" dt="2021-09-10T20:07:38.276" v="289" actId="14100"/>
        <pc:sldMkLst>
          <pc:docMk/>
          <pc:sldMk cId="372610464" sldId="337"/>
        </pc:sldMkLst>
        <pc:spChg chg="del">
          <ac:chgData name="mansour alqurashi" userId="02826f69932f7275" providerId="LiveId" clId="{DBF20352-8794-4558-8BC4-6E50E3137244}" dt="2021-09-10T20:04:27.257" v="275"/>
          <ac:spMkLst>
            <pc:docMk/>
            <pc:sldMk cId="372610464" sldId="337"/>
            <ac:spMk id="3" creationId="{169D1238-C72A-4383-B703-17D4EEA48961}"/>
          </ac:spMkLst>
        </pc:spChg>
        <pc:picChg chg="add mod">
          <ac:chgData name="mansour alqurashi" userId="02826f69932f7275" providerId="LiveId" clId="{DBF20352-8794-4558-8BC4-6E50E3137244}" dt="2021-09-10T20:07:38.276" v="289" actId="14100"/>
          <ac:picMkLst>
            <pc:docMk/>
            <pc:sldMk cId="372610464" sldId="337"/>
            <ac:picMk id="4" creationId="{0062D848-4C3F-41D9-BDBC-930B95AB7695}"/>
          </ac:picMkLst>
        </pc:picChg>
      </pc:sldChg>
      <pc:sldChg chg="modSp new mod">
        <pc:chgData name="mansour alqurashi" userId="02826f69932f7275" providerId="LiveId" clId="{DBF20352-8794-4558-8BC4-6E50E3137244}" dt="2021-09-11T10:49:08.585" v="394" actId="27636"/>
        <pc:sldMkLst>
          <pc:docMk/>
          <pc:sldMk cId="1816756822" sldId="338"/>
        </pc:sldMkLst>
        <pc:spChg chg="mod">
          <ac:chgData name="mansour alqurashi" userId="02826f69932f7275" providerId="LiveId" clId="{DBF20352-8794-4558-8BC4-6E50E3137244}" dt="2021-09-10T20:24:50.810" v="341" actId="255"/>
          <ac:spMkLst>
            <pc:docMk/>
            <pc:sldMk cId="1816756822" sldId="338"/>
            <ac:spMk id="2" creationId="{EC3BE5B0-5BAA-4399-B035-E071EF91ED78}"/>
          </ac:spMkLst>
        </pc:spChg>
        <pc:spChg chg="mod">
          <ac:chgData name="mansour alqurashi" userId="02826f69932f7275" providerId="LiveId" clId="{DBF20352-8794-4558-8BC4-6E50E3137244}" dt="2021-09-11T10:49:08.585" v="394" actId="27636"/>
          <ac:spMkLst>
            <pc:docMk/>
            <pc:sldMk cId="1816756822" sldId="338"/>
            <ac:spMk id="3" creationId="{2809B98B-0CF3-461B-9A8F-A8EAC55E2206}"/>
          </ac:spMkLst>
        </pc:spChg>
      </pc:sldChg>
      <pc:sldChg chg="modSp">
        <pc:chgData name="mansour alqurashi" userId="02826f69932f7275" providerId="LiveId" clId="{DBF20352-8794-4558-8BC4-6E50E3137244}" dt="2021-09-10T20:31:55.576" v="350" actId="1076"/>
        <pc:sldMkLst>
          <pc:docMk/>
          <pc:sldMk cId="1858321826" sldId="509"/>
        </pc:sldMkLst>
        <pc:picChg chg="mod">
          <ac:chgData name="mansour alqurashi" userId="02826f69932f7275" providerId="LiveId" clId="{DBF20352-8794-4558-8BC4-6E50E3137244}" dt="2021-09-10T20:31:55.576" v="350" actId="1076"/>
          <ac:picMkLst>
            <pc:docMk/>
            <pc:sldMk cId="1858321826" sldId="509"/>
            <ac:picMk id="4" creationId="{00000000-0000-0000-0000-000000000000}"/>
          </ac:picMkLst>
        </pc:picChg>
      </pc:sldChg>
      <pc:sldChg chg="modSp mod">
        <pc:chgData name="mansour alqurashi" userId="02826f69932f7275" providerId="LiveId" clId="{DBF20352-8794-4558-8BC4-6E50E3137244}" dt="2021-09-12T11:52:04.410" v="400" actId="20577"/>
        <pc:sldMkLst>
          <pc:docMk/>
          <pc:sldMk cId="3590733183" sldId="512"/>
        </pc:sldMkLst>
        <pc:spChg chg="mod">
          <ac:chgData name="mansour alqurashi" userId="02826f69932f7275" providerId="LiveId" clId="{DBF20352-8794-4558-8BC4-6E50E3137244}" dt="2021-09-12T11:52:04.410" v="400" actId="20577"/>
          <ac:spMkLst>
            <pc:docMk/>
            <pc:sldMk cId="3590733183" sldId="512"/>
            <ac:spMk id="3" creationId="{649C1A54-1ECE-4063-B4FD-DF3FE77941AE}"/>
          </ac:spMkLst>
        </pc:spChg>
      </pc:sldChg>
      <pc:sldChg chg="modSp new mod">
        <pc:chgData name="mansour alqurashi" userId="02826f69932f7275" providerId="LiveId" clId="{DBF20352-8794-4558-8BC4-6E50E3137244}" dt="2021-09-12T15:48:27.216" v="733"/>
        <pc:sldMkLst>
          <pc:docMk/>
          <pc:sldMk cId="1229729984" sldId="515"/>
        </pc:sldMkLst>
        <pc:spChg chg="mod">
          <ac:chgData name="mansour alqurashi" userId="02826f69932f7275" providerId="LiveId" clId="{DBF20352-8794-4558-8BC4-6E50E3137244}" dt="2021-09-12T15:48:27.216" v="733"/>
          <ac:spMkLst>
            <pc:docMk/>
            <pc:sldMk cId="1229729984" sldId="515"/>
            <ac:spMk id="3" creationId="{3B7B22C1-5528-4FF9-B367-2E5429086F20}"/>
          </ac:spMkLst>
        </pc:spChg>
      </pc:sldChg>
      <pc:sldChg chg="modSp new del mod">
        <pc:chgData name="mansour alqurashi" userId="02826f69932f7275" providerId="LiveId" clId="{DBF20352-8794-4558-8BC4-6E50E3137244}" dt="2021-09-12T13:54:22.694" v="601" actId="47"/>
        <pc:sldMkLst>
          <pc:docMk/>
          <pc:sldMk cId="3809979635" sldId="515"/>
        </pc:sldMkLst>
        <pc:spChg chg="mod">
          <ac:chgData name="mansour alqurashi" userId="02826f69932f7275" providerId="LiveId" clId="{DBF20352-8794-4558-8BC4-6E50E3137244}" dt="2021-09-12T13:13:59.819" v="421" actId="14100"/>
          <ac:spMkLst>
            <pc:docMk/>
            <pc:sldMk cId="3809979635" sldId="515"/>
            <ac:spMk id="2" creationId="{F66B549D-840E-4672-A6CB-C09487A745AB}"/>
          </ac:spMkLst>
        </pc:spChg>
        <pc:spChg chg="mod">
          <ac:chgData name="mansour alqurashi" userId="02826f69932f7275" providerId="LiveId" clId="{DBF20352-8794-4558-8BC4-6E50E3137244}" dt="2021-09-12T13:14:26.458" v="422"/>
          <ac:spMkLst>
            <pc:docMk/>
            <pc:sldMk cId="3809979635" sldId="515"/>
            <ac:spMk id="3" creationId="{49EFDD9F-C5DB-4388-A460-D88471DD06E6}"/>
          </ac:spMkLst>
        </pc:spChg>
      </pc:sldChg>
      <pc:sldChg chg="modSp new mod">
        <pc:chgData name="mansour alqurashi" userId="02826f69932f7275" providerId="LiveId" clId="{DBF20352-8794-4558-8BC4-6E50E3137244}" dt="2021-09-12T16:50:44.944" v="815" actId="14100"/>
        <pc:sldMkLst>
          <pc:docMk/>
          <pc:sldMk cId="3225453941" sldId="516"/>
        </pc:sldMkLst>
        <pc:spChg chg="mod">
          <ac:chgData name="mansour alqurashi" userId="02826f69932f7275" providerId="LiveId" clId="{DBF20352-8794-4558-8BC4-6E50E3137244}" dt="2021-09-12T16:17:17.830" v="769" actId="122"/>
          <ac:spMkLst>
            <pc:docMk/>
            <pc:sldMk cId="3225453941" sldId="516"/>
            <ac:spMk id="2" creationId="{E67B3085-EF92-4FC7-966D-71F6B0CE6DE8}"/>
          </ac:spMkLst>
        </pc:spChg>
        <pc:spChg chg="mod">
          <ac:chgData name="mansour alqurashi" userId="02826f69932f7275" providerId="LiveId" clId="{DBF20352-8794-4558-8BC4-6E50E3137244}" dt="2021-09-12T16:50:44.944" v="815" actId="14100"/>
          <ac:spMkLst>
            <pc:docMk/>
            <pc:sldMk cId="3225453941" sldId="516"/>
            <ac:spMk id="3" creationId="{F6480260-DD7A-4341-ABA0-3793616145E7}"/>
          </ac:spMkLst>
        </pc:spChg>
      </pc:sldChg>
      <pc:sldChg chg="modSp new mod">
        <pc:chgData name="mansour alqurashi" userId="02826f69932f7275" providerId="LiveId" clId="{DBF20352-8794-4558-8BC4-6E50E3137244}" dt="2021-09-12T16:51:50.425" v="828" actId="14100"/>
        <pc:sldMkLst>
          <pc:docMk/>
          <pc:sldMk cId="3898364206" sldId="517"/>
        </pc:sldMkLst>
        <pc:spChg chg="mod">
          <ac:chgData name="mansour alqurashi" userId="02826f69932f7275" providerId="LiveId" clId="{DBF20352-8794-4558-8BC4-6E50E3137244}" dt="2021-09-12T16:51:50.425" v="828" actId="14100"/>
          <ac:spMkLst>
            <pc:docMk/>
            <pc:sldMk cId="3898364206" sldId="517"/>
            <ac:spMk id="2" creationId="{D6A07115-BFD3-4D8F-A562-4DF305C466B0}"/>
          </ac:spMkLst>
        </pc:spChg>
        <pc:spChg chg="mod">
          <ac:chgData name="mansour alqurashi" userId="02826f69932f7275" providerId="LiveId" clId="{DBF20352-8794-4558-8BC4-6E50E3137244}" dt="2021-09-12T16:51:43.105" v="827" actId="20577"/>
          <ac:spMkLst>
            <pc:docMk/>
            <pc:sldMk cId="3898364206" sldId="517"/>
            <ac:spMk id="3" creationId="{B806A70C-53A6-405F-8131-19079F3B9BC3}"/>
          </ac:spMkLst>
        </pc:spChg>
      </pc:sldChg>
      <pc:sldChg chg="modSp new mod">
        <pc:chgData name="mansour alqurashi" userId="02826f69932f7275" providerId="LiveId" clId="{DBF20352-8794-4558-8BC4-6E50E3137244}" dt="2021-09-12T18:48:02.183" v="1232" actId="27636"/>
        <pc:sldMkLst>
          <pc:docMk/>
          <pc:sldMk cId="3358498820" sldId="518"/>
        </pc:sldMkLst>
        <pc:spChg chg="mod">
          <ac:chgData name="mansour alqurashi" userId="02826f69932f7275" providerId="LiveId" clId="{DBF20352-8794-4558-8BC4-6E50E3137244}" dt="2021-09-12T18:47:52.478" v="1229" actId="14100"/>
          <ac:spMkLst>
            <pc:docMk/>
            <pc:sldMk cId="3358498820" sldId="518"/>
            <ac:spMk id="2" creationId="{1C92B13B-D69D-46C7-902E-E1CB2A16D934}"/>
          </ac:spMkLst>
        </pc:spChg>
        <pc:spChg chg="mod">
          <ac:chgData name="mansour alqurashi" userId="02826f69932f7275" providerId="LiveId" clId="{DBF20352-8794-4558-8BC4-6E50E3137244}" dt="2021-09-12T18:48:02.183" v="1232" actId="27636"/>
          <ac:spMkLst>
            <pc:docMk/>
            <pc:sldMk cId="3358498820" sldId="518"/>
            <ac:spMk id="3" creationId="{0140EAE9-EF40-46E7-AFDA-A746EE52C43C}"/>
          </ac:spMkLst>
        </pc:spChg>
      </pc:sldChg>
      <pc:sldChg chg="modSp new mod">
        <pc:chgData name="mansour alqurashi" userId="02826f69932f7275" providerId="LiveId" clId="{DBF20352-8794-4558-8BC4-6E50E3137244}" dt="2021-09-12T17:24:04.111" v="1064" actId="27636"/>
        <pc:sldMkLst>
          <pc:docMk/>
          <pc:sldMk cId="3774811834" sldId="519"/>
        </pc:sldMkLst>
        <pc:spChg chg="mod">
          <ac:chgData name="mansour alqurashi" userId="02826f69932f7275" providerId="LiveId" clId="{DBF20352-8794-4558-8BC4-6E50E3137244}" dt="2021-09-12T17:04:26.749" v="975" actId="255"/>
          <ac:spMkLst>
            <pc:docMk/>
            <pc:sldMk cId="3774811834" sldId="519"/>
            <ac:spMk id="2" creationId="{C219813F-FF70-431C-AD7E-CC44CF0D27DB}"/>
          </ac:spMkLst>
        </pc:spChg>
        <pc:spChg chg="mod">
          <ac:chgData name="mansour alqurashi" userId="02826f69932f7275" providerId="LiveId" clId="{DBF20352-8794-4558-8BC4-6E50E3137244}" dt="2021-09-12T17:24:04.111" v="1064" actId="27636"/>
          <ac:spMkLst>
            <pc:docMk/>
            <pc:sldMk cId="3774811834" sldId="519"/>
            <ac:spMk id="3" creationId="{4611CB20-AEA7-4874-969C-FFAF1D0802CE}"/>
          </ac:spMkLst>
        </pc:spChg>
      </pc:sldChg>
      <pc:sldChg chg="modSp new mod">
        <pc:chgData name="mansour alqurashi" userId="02826f69932f7275" providerId="LiveId" clId="{DBF20352-8794-4558-8BC4-6E50E3137244}" dt="2021-09-12T18:39:53.596" v="1202" actId="20577"/>
        <pc:sldMkLst>
          <pc:docMk/>
          <pc:sldMk cId="3567420014" sldId="520"/>
        </pc:sldMkLst>
        <pc:spChg chg="mod">
          <ac:chgData name="mansour alqurashi" userId="02826f69932f7275" providerId="LiveId" clId="{DBF20352-8794-4558-8BC4-6E50E3137244}" dt="2021-09-12T18:35:46.761" v="1184" actId="207"/>
          <ac:spMkLst>
            <pc:docMk/>
            <pc:sldMk cId="3567420014" sldId="520"/>
            <ac:spMk id="2" creationId="{EA0A81A7-1623-460D-8ADA-10BF26513DFB}"/>
          </ac:spMkLst>
        </pc:spChg>
        <pc:spChg chg="mod">
          <ac:chgData name="mansour alqurashi" userId="02826f69932f7275" providerId="LiveId" clId="{DBF20352-8794-4558-8BC4-6E50E3137244}" dt="2021-09-12T18:39:53.596" v="1202" actId="20577"/>
          <ac:spMkLst>
            <pc:docMk/>
            <pc:sldMk cId="3567420014" sldId="520"/>
            <ac:spMk id="3" creationId="{2902899B-1BFB-4CAC-AB9D-BA26AA26947D}"/>
          </ac:spMkLst>
        </pc:spChg>
      </pc:sldChg>
      <pc:sldChg chg="modSp new mod">
        <pc:chgData name="mansour alqurashi" userId="02826f69932f7275" providerId="LiveId" clId="{DBF20352-8794-4558-8BC4-6E50E3137244}" dt="2021-09-12T18:47:00.187" v="1224" actId="5793"/>
        <pc:sldMkLst>
          <pc:docMk/>
          <pc:sldMk cId="326222928" sldId="521"/>
        </pc:sldMkLst>
        <pc:spChg chg="mod">
          <ac:chgData name="mansour alqurashi" userId="02826f69932f7275" providerId="LiveId" clId="{DBF20352-8794-4558-8BC4-6E50E3137244}" dt="2021-09-12T18:43:32.130" v="1207"/>
          <ac:spMkLst>
            <pc:docMk/>
            <pc:sldMk cId="326222928" sldId="521"/>
            <ac:spMk id="2" creationId="{D6E98077-83F2-413D-B200-CAF0D89FA941}"/>
          </ac:spMkLst>
        </pc:spChg>
        <pc:spChg chg="mod">
          <ac:chgData name="mansour alqurashi" userId="02826f69932f7275" providerId="LiveId" clId="{DBF20352-8794-4558-8BC4-6E50E3137244}" dt="2021-09-12T18:47:00.187" v="1224" actId="5793"/>
          <ac:spMkLst>
            <pc:docMk/>
            <pc:sldMk cId="326222928" sldId="521"/>
            <ac:spMk id="3" creationId="{6156A8A1-40AA-4CCB-BEBC-2CA83F556FFE}"/>
          </ac:spMkLst>
        </pc:spChg>
      </pc:sldChg>
      <pc:sldMasterChg chg="modTransition modSldLayout">
        <pc:chgData name="mansour alqurashi" userId="02826f69932f7275" providerId="LiveId" clId="{DBF20352-8794-4558-8BC4-6E50E3137244}" dt="2021-09-10T18:56:36.052" v="40"/>
        <pc:sldMasterMkLst>
          <pc:docMk/>
          <pc:sldMasterMk cId="3554955330" sldId="2147483660"/>
        </pc:sldMasterMkLst>
        <pc:sldLayoutChg chg="modTransition">
          <pc:chgData name="mansour alqurashi" userId="02826f69932f7275" providerId="LiveId" clId="{DBF20352-8794-4558-8BC4-6E50E3137244}" dt="2021-09-10T18:56:36.052" v="40"/>
          <pc:sldLayoutMkLst>
            <pc:docMk/>
            <pc:sldMasterMk cId="3554955330" sldId="2147483660"/>
            <pc:sldLayoutMk cId="1064869972" sldId="2147483661"/>
          </pc:sldLayoutMkLst>
        </pc:sldLayoutChg>
        <pc:sldLayoutChg chg="modTransition">
          <pc:chgData name="mansour alqurashi" userId="02826f69932f7275" providerId="LiveId" clId="{DBF20352-8794-4558-8BC4-6E50E3137244}" dt="2021-09-10T18:56:36.052" v="40"/>
          <pc:sldLayoutMkLst>
            <pc:docMk/>
            <pc:sldMasterMk cId="3554955330" sldId="2147483660"/>
            <pc:sldLayoutMk cId="3008394475" sldId="2147483662"/>
          </pc:sldLayoutMkLst>
        </pc:sldLayoutChg>
        <pc:sldLayoutChg chg="modTransition">
          <pc:chgData name="mansour alqurashi" userId="02826f69932f7275" providerId="LiveId" clId="{DBF20352-8794-4558-8BC4-6E50E3137244}" dt="2021-09-10T18:56:36.052" v="40"/>
          <pc:sldLayoutMkLst>
            <pc:docMk/>
            <pc:sldMasterMk cId="3554955330" sldId="2147483660"/>
            <pc:sldLayoutMk cId="3115027400" sldId="2147483663"/>
          </pc:sldLayoutMkLst>
        </pc:sldLayoutChg>
        <pc:sldLayoutChg chg="modTransition">
          <pc:chgData name="mansour alqurashi" userId="02826f69932f7275" providerId="LiveId" clId="{DBF20352-8794-4558-8BC4-6E50E3137244}" dt="2021-09-10T18:56:36.052" v="40"/>
          <pc:sldLayoutMkLst>
            <pc:docMk/>
            <pc:sldMasterMk cId="3554955330" sldId="2147483660"/>
            <pc:sldLayoutMk cId="286150412" sldId="2147483664"/>
          </pc:sldLayoutMkLst>
        </pc:sldLayoutChg>
        <pc:sldLayoutChg chg="modTransition">
          <pc:chgData name="mansour alqurashi" userId="02826f69932f7275" providerId="LiveId" clId="{DBF20352-8794-4558-8BC4-6E50E3137244}" dt="2021-09-10T18:56:36.052" v="40"/>
          <pc:sldLayoutMkLst>
            <pc:docMk/>
            <pc:sldMasterMk cId="3554955330" sldId="2147483660"/>
            <pc:sldLayoutMk cId="3702830512" sldId="2147483665"/>
          </pc:sldLayoutMkLst>
        </pc:sldLayoutChg>
        <pc:sldLayoutChg chg="modTransition">
          <pc:chgData name="mansour alqurashi" userId="02826f69932f7275" providerId="LiveId" clId="{DBF20352-8794-4558-8BC4-6E50E3137244}" dt="2021-09-10T18:56:36.052" v="40"/>
          <pc:sldLayoutMkLst>
            <pc:docMk/>
            <pc:sldMasterMk cId="3554955330" sldId="2147483660"/>
            <pc:sldLayoutMk cId="794244502" sldId="2147483666"/>
          </pc:sldLayoutMkLst>
        </pc:sldLayoutChg>
        <pc:sldLayoutChg chg="modTransition">
          <pc:chgData name="mansour alqurashi" userId="02826f69932f7275" providerId="LiveId" clId="{DBF20352-8794-4558-8BC4-6E50E3137244}" dt="2021-09-10T18:56:36.052" v="40"/>
          <pc:sldLayoutMkLst>
            <pc:docMk/>
            <pc:sldMasterMk cId="3554955330" sldId="2147483660"/>
            <pc:sldLayoutMk cId="115010737" sldId="2147483667"/>
          </pc:sldLayoutMkLst>
        </pc:sldLayoutChg>
        <pc:sldLayoutChg chg="modTransition">
          <pc:chgData name="mansour alqurashi" userId="02826f69932f7275" providerId="LiveId" clId="{DBF20352-8794-4558-8BC4-6E50E3137244}" dt="2021-09-10T18:56:36.052" v="40"/>
          <pc:sldLayoutMkLst>
            <pc:docMk/>
            <pc:sldMasterMk cId="3554955330" sldId="2147483660"/>
            <pc:sldLayoutMk cId="3502388083" sldId="2147483668"/>
          </pc:sldLayoutMkLst>
        </pc:sldLayoutChg>
        <pc:sldLayoutChg chg="modTransition">
          <pc:chgData name="mansour alqurashi" userId="02826f69932f7275" providerId="LiveId" clId="{DBF20352-8794-4558-8BC4-6E50E3137244}" dt="2021-09-10T18:56:36.052" v="40"/>
          <pc:sldLayoutMkLst>
            <pc:docMk/>
            <pc:sldMasterMk cId="3554955330" sldId="2147483660"/>
            <pc:sldLayoutMk cId="2167764501" sldId="2147483669"/>
          </pc:sldLayoutMkLst>
        </pc:sldLayoutChg>
        <pc:sldLayoutChg chg="modTransition">
          <pc:chgData name="mansour alqurashi" userId="02826f69932f7275" providerId="LiveId" clId="{DBF20352-8794-4558-8BC4-6E50E3137244}" dt="2021-09-10T18:56:36.052" v="40"/>
          <pc:sldLayoutMkLst>
            <pc:docMk/>
            <pc:sldMasterMk cId="3554955330" sldId="2147483660"/>
            <pc:sldLayoutMk cId="2087023333" sldId="2147483675"/>
          </pc:sldLayoutMkLst>
        </pc:sldLayoutChg>
        <pc:sldLayoutChg chg="modTransition">
          <pc:chgData name="mansour alqurashi" userId="02826f69932f7275" providerId="LiveId" clId="{DBF20352-8794-4558-8BC4-6E50E3137244}" dt="2021-09-10T18:56:36.052" v="40"/>
          <pc:sldLayoutMkLst>
            <pc:docMk/>
            <pc:sldMasterMk cId="3554955330" sldId="2147483660"/>
            <pc:sldLayoutMk cId="614324817" sldId="2147483676"/>
          </pc:sldLayoutMkLst>
        </pc:sldLayoutChg>
      </pc:sldMasterChg>
      <pc:sldMasterChg chg="modTransition modSldLayout">
        <pc:chgData name="mansour alqurashi" userId="02826f69932f7275" providerId="LiveId" clId="{DBF20352-8794-4558-8BC4-6E50E3137244}" dt="2021-09-10T18:56:44.696" v="48"/>
        <pc:sldMasterMkLst>
          <pc:docMk/>
          <pc:sldMasterMk cId="2753139335" sldId="2147483677"/>
        </pc:sldMasterMkLst>
        <pc:sldLayoutChg chg="modTransition">
          <pc:chgData name="mansour alqurashi" userId="02826f69932f7275" providerId="LiveId" clId="{DBF20352-8794-4558-8BC4-6E50E3137244}" dt="2021-09-10T18:56:44.696" v="48"/>
          <pc:sldLayoutMkLst>
            <pc:docMk/>
            <pc:sldMasterMk cId="2753139335" sldId="2147483677"/>
            <pc:sldLayoutMk cId="1152761487" sldId="2147483678"/>
          </pc:sldLayoutMkLst>
        </pc:sldLayoutChg>
        <pc:sldLayoutChg chg="modTransition">
          <pc:chgData name="mansour alqurashi" userId="02826f69932f7275" providerId="LiveId" clId="{DBF20352-8794-4558-8BC4-6E50E3137244}" dt="2021-09-10T18:56:44.696" v="48"/>
          <pc:sldLayoutMkLst>
            <pc:docMk/>
            <pc:sldMasterMk cId="2753139335" sldId="2147483677"/>
            <pc:sldLayoutMk cId="335467532" sldId="2147483679"/>
          </pc:sldLayoutMkLst>
        </pc:sldLayoutChg>
        <pc:sldLayoutChg chg="modTransition">
          <pc:chgData name="mansour alqurashi" userId="02826f69932f7275" providerId="LiveId" clId="{DBF20352-8794-4558-8BC4-6E50E3137244}" dt="2021-09-10T18:56:44.696" v="48"/>
          <pc:sldLayoutMkLst>
            <pc:docMk/>
            <pc:sldMasterMk cId="2753139335" sldId="2147483677"/>
            <pc:sldLayoutMk cId="1793439351" sldId="2147483680"/>
          </pc:sldLayoutMkLst>
        </pc:sldLayoutChg>
        <pc:sldLayoutChg chg="modTransition">
          <pc:chgData name="mansour alqurashi" userId="02826f69932f7275" providerId="LiveId" clId="{DBF20352-8794-4558-8BC4-6E50E3137244}" dt="2021-09-10T18:56:44.696" v="48"/>
          <pc:sldLayoutMkLst>
            <pc:docMk/>
            <pc:sldMasterMk cId="2753139335" sldId="2147483677"/>
            <pc:sldLayoutMk cId="3121523699" sldId="2147483681"/>
          </pc:sldLayoutMkLst>
        </pc:sldLayoutChg>
        <pc:sldLayoutChg chg="modTransition">
          <pc:chgData name="mansour alqurashi" userId="02826f69932f7275" providerId="LiveId" clId="{DBF20352-8794-4558-8BC4-6E50E3137244}" dt="2021-09-10T18:56:44.696" v="48"/>
          <pc:sldLayoutMkLst>
            <pc:docMk/>
            <pc:sldMasterMk cId="2753139335" sldId="2147483677"/>
            <pc:sldLayoutMk cId="3422647653" sldId="2147483682"/>
          </pc:sldLayoutMkLst>
        </pc:sldLayoutChg>
        <pc:sldLayoutChg chg="modTransition">
          <pc:chgData name="mansour alqurashi" userId="02826f69932f7275" providerId="LiveId" clId="{DBF20352-8794-4558-8BC4-6E50E3137244}" dt="2021-09-10T18:56:44.696" v="48"/>
          <pc:sldLayoutMkLst>
            <pc:docMk/>
            <pc:sldMasterMk cId="2753139335" sldId="2147483677"/>
            <pc:sldLayoutMk cId="3053671211" sldId="2147483683"/>
          </pc:sldLayoutMkLst>
        </pc:sldLayoutChg>
        <pc:sldLayoutChg chg="modTransition">
          <pc:chgData name="mansour alqurashi" userId="02826f69932f7275" providerId="LiveId" clId="{DBF20352-8794-4558-8BC4-6E50E3137244}" dt="2021-09-10T18:56:44.696" v="48"/>
          <pc:sldLayoutMkLst>
            <pc:docMk/>
            <pc:sldMasterMk cId="2753139335" sldId="2147483677"/>
            <pc:sldLayoutMk cId="2719301896" sldId="2147483684"/>
          </pc:sldLayoutMkLst>
        </pc:sldLayoutChg>
        <pc:sldLayoutChg chg="modTransition">
          <pc:chgData name="mansour alqurashi" userId="02826f69932f7275" providerId="LiveId" clId="{DBF20352-8794-4558-8BC4-6E50E3137244}" dt="2021-09-10T18:56:44.696" v="48"/>
          <pc:sldLayoutMkLst>
            <pc:docMk/>
            <pc:sldMasterMk cId="2753139335" sldId="2147483677"/>
            <pc:sldLayoutMk cId="596323475" sldId="2147483685"/>
          </pc:sldLayoutMkLst>
        </pc:sldLayoutChg>
        <pc:sldLayoutChg chg="modTransition">
          <pc:chgData name="mansour alqurashi" userId="02826f69932f7275" providerId="LiveId" clId="{DBF20352-8794-4558-8BC4-6E50E3137244}" dt="2021-09-10T18:56:44.696" v="48"/>
          <pc:sldLayoutMkLst>
            <pc:docMk/>
            <pc:sldMasterMk cId="2753139335" sldId="2147483677"/>
            <pc:sldLayoutMk cId="719793114" sldId="2147483686"/>
          </pc:sldLayoutMkLst>
        </pc:sldLayoutChg>
        <pc:sldLayoutChg chg="modTransition">
          <pc:chgData name="mansour alqurashi" userId="02826f69932f7275" providerId="LiveId" clId="{DBF20352-8794-4558-8BC4-6E50E3137244}" dt="2021-09-10T18:56:44.696" v="48"/>
          <pc:sldLayoutMkLst>
            <pc:docMk/>
            <pc:sldMasterMk cId="2753139335" sldId="2147483677"/>
            <pc:sldLayoutMk cId="1551973988" sldId="2147483687"/>
          </pc:sldLayoutMkLst>
        </pc:sldLayoutChg>
        <pc:sldLayoutChg chg="modTransition">
          <pc:chgData name="mansour alqurashi" userId="02826f69932f7275" providerId="LiveId" clId="{DBF20352-8794-4558-8BC4-6E50E3137244}" dt="2021-09-10T18:56:44.696" v="48"/>
          <pc:sldLayoutMkLst>
            <pc:docMk/>
            <pc:sldMasterMk cId="2753139335" sldId="2147483677"/>
            <pc:sldLayoutMk cId="4083299508" sldId="2147483688"/>
          </pc:sldLayoutMkLst>
        </pc:sldLayoutChg>
      </pc:sldMasterChg>
      <pc:sldMasterChg chg="modTransition modSldLayout">
        <pc:chgData name="mansour alqurashi" userId="02826f69932f7275" providerId="LiveId" clId="{DBF20352-8794-4558-8BC4-6E50E3137244}" dt="2021-09-10T18:59:31.580" v="76"/>
        <pc:sldMasterMkLst>
          <pc:docMk/>
          <pc:sldMasterMk cId="1645472234" sldId="2147483689"/>
        </pc:sldMasterMkLst>
        <pc:sldLayoutChg chg="modTransition">
          <pc:chgData name="mansour alqurashi" userId="02826f69932f7275" providerId="LiveId" clId="{DBF20352-8794-4558-8BC4-6E50E3137244}" dt="2021-09-10T18:59:31.580" v="76"/>
          <pc:sldLayoutMkLst>
            <pc:docMk/>
            <pc:sldMasterMk cId="1645472234" sldId="2147483689"/>
            <pc:sldLayoutMk cId="1058534875" sldId="2147483690"/>
          </pc:sldLayoutMkLst>
        </pc:sldLayoutChg>
        <pc:sldLayoutChg chg="modTransition">
          <pc:chgData name="mansour alqurashi" userId="02826f69932f7275" providerId="LiveId" clId="{DBF20352-8794-4558-8BC4-6E50E3137244}" dt="2021-09-10T18:59:31.580" v="76"/>
          <pc:sldLayoutMkLst>
            <pc:docMk/>
            <pc:sldMasterMk cId="1645472234" sldId="2147483689"/>
            <pc:sldLayoutMk cId="1256178454" sldId="2147483691"/>
          </pc:sldLayoutMkLst>
        </pc:sldLayoutChg>
        <pc:sldLayoutChg chg="modTransition">
          <pc:chgData name="mansour alqurashi" userId="02826f69932f7275" providerId="LiveId" clId="{DBF20352-8794-4558-8BC4-6E50E3137244}" dt="2021-09-10T18:59:31.580" v="76"/>
          <pc:sldLayoutMkLst>
            <pc:docMk/>
            <pc:sldMasterMk cId="1645472234" sldId="2147483689"/>
            <pc:sldLayoutMk cId="3391604981" sldId="2147483692"/>
          </pc:sldLayoutMkLst>
        </pc:sldLayoutChg>
        <pc:sldLayoutChg chg="modTransition">
          <pc:chgData name="mansour alqurashi" userId="02826f69932f7275" providerId="LiveId" clId="{DBF20352-8794-4558-8BC4-6E50E3137244}" dt="2021-09-10T18:59:31.580" v="76"/>
          <pc:sldLayoutMkLst>
            <pc:docMk/>
            <pc:sldMasterMk cId="1645472234" sldId="2147483689"/>
            <pc:sldLayoutMk cId="3086559195" sldId="2147483693"/>
          </pc:sldLayoutMkLst>
        </pc:sldLayoutChg>
        <pc:sldLayoutChg chg="modTransition">
          <pc:chgData name="mansour alqurashi" userId="02826f69932f7275" providerId="LiveId" clId="{DBF20352-8794-4558-8BC4-6E50E3137244}" dt="2021-09-10T18:59:31.580" v="76"/>
          <pc:sldLayoutMkLst>
            <pc:docMk/>
            <pc:sldMasterMk cId="1645472234" sldId="2147483689"/>
            <pc:sldLayoutMk cId="3932537586" sldId="2147483694"/>
          </pc:sldLayoutMkLst>
        </pc:sldLayoutChg>
        <pc:sldLayoutChg chg="modTransition">
          <pc:chgData name="mansour alqurashi" userId="02826f69932f7275" providerId="LiveId" clId="{DBF20352-8794-4558-8BC4-6E50E3137244}" dt="2021-09-10T18:59:31.580" v="76"/>
          <pc:sldLayoutMkLst>
            <pc:docMk/>
            <pc:sldMasterMk cId="1645472234" sldId="2147483689"/>
            <pc:sldLayoutMk cId="389672745" sldId="2147483695"/>
          </pc:sldLayoutMkLst>
        </pc:sldLayoutChg>
        <pc:sldLayoutChg chg="modTransition">
          <pc:chgData name="mansour alqurashi" userId="02826f69932f7275" providerId="LiveId" clId="{DBF20352-8794-4558-8BC4-6E50E3137244}" dt="2021-09-10T18:59:31.580" v="76"/>
          <pc:sldLayoutMkLst>
            <pc:docMk/>
            <pc:sldMasterMk cId="1645472234" sldId="2147483689"/>
            <pc:sldLayoutMk cId="525877970" sldId="2147483696"/>
          </pc:sldLayoutMkLst>
        </pc:sldLayoutChg>
        <pc:sldLayoutChg chg="modTransition">
          <pc:chgData name="mansour alqurashi" userId="02826f69932f7275" providerId="LiveId" clId="{DBF20352-8794-4558-8BC4-6E50E3137244}" dt="2021-09-10T18:59:31.580" v="76"/>
          <pc:sldLayoutMkLst>
            <pc:docMk/>
            <pc:sldMasterMk cId="1645472234" sldId="2147483689"/>
            <pc:sldLayoutMk cId="1969178320" sldId="2147483697"/>
          </pc:sldLayoutMkLst>
        </pc:sldLayoutChg>
        <pc:sldLayoutChg chg="modTransition">
          <pc:chgData name="mansour alqurashi" userId="02826f69932f7275" providerId="LiveId" clId="{DBF20352-8794-4558-8BC4-6E50E3137244}" dt="2021-09-10T18:59:31.580" v="76"/>
          <pc:sldLayoutMkLst>
            <pc:docMk/>
            <pc:sldMasterMk cId="1645472234" sldId="2147483689"/>
            <pc:sldLayoutMk cId="1972416170" sldId="2147483698"/>
          </pc:sldLayoutMkLst>
        </pc:sldLayoutChg>
        <pc:sldLayoutChg chg="modTransition">
          <pc:chgData name="mansour alqurashi" userId="02826f69932f7275" providerId="LiveId" clId="{DBF20352-8794-4558-8BC4-6E50E3137244}" dt="2021-09-10T18:59:31.580" v="76"/>
          <pc:sldLayoutMkLst>
            <pc:docMk/>
            <pc:sldMasterMk cId="1645472234" sldId="2147483689"/>
            <pc:sldLayoutMk cId="1303130804" sldId="2147483704"/>
          </pc:sldLayoutMkLst>
        </pc:sldLayoutChg>
        <pc:sldLayoutChg chg="modTransition">
          <pc:chgData name="mansour alqurashi" userId="02826f69932f7275" providerId="LiveId" clId="{DBF20352-8794-4558-8BC4-6E50E3137244}" dt="2021-09-10T18:59:31.580" v="76"/>
          <pc:sldLayoutMkLst>
            <pc:docMk/>
            <pc:sldMasterMk cId="1645472234" sldId="2147483689"/>
            <pc:sldLayoutMk cId="1857123028" sldId="2147483705"/>
          </pc:sldLayoutMkLst>
        </pc:sldLayoutChg>
      </pc:sldMasterChg>
      <pc:sldMasterChg chg="modTransition modSldLayout">
        <pc:chgData name="mansour alqurashi" userId="02826f69932f7275" providerId="LiveId" clId="{DBF20352-8794-4558-8BC4-6E50E3137244}" dt="2021-09-10T18:59:36.246" v="79"/>
        <pc:sldMasterMkLst>
          <pc:docMk/>
          <pc:sldMasterMk cId="310477012" sldId="2147483706"/>
        </pc:sldMasterMkLst>
        <pc:sldLayoutChg chg="modTransition">
          <pc:chgData name="mansour alqurashi" userId="02826f69932f7275" providerId="LiveId" clId="{DBF20352-8794-4558-8BC4-6E50E3137244}" dt="2021-09-10T18:59:36.246" v="79"/>
          <pc:sldLayoutMkLst>
            <pc:docMk/>
            <pc:sldMasterMk cId="310477012" sldId="2147483706"/>
            <pc:sldLayoutMk cId="1497371732" sldId="2147483707"/>
          </pc:sldLayoutMkLst>
        </pc:sldLayoutChg>
        <pc:sldLayoutChg chg="modTransition">
          <pc:chgData name="mansour alqurashi" userId="02826f69932f7275" providerId="LiveId" clId="{DBF20352-8794-4558-8BC4-6E50E3137244}" dt="2021-09-10T18:59:36.246" v="79"/>
          <pc:sldLayoutMkLst>
            <pc:docMk/>
            <pc:sldMasterMk cId="310477012" sldId="2147483706"/>
            <pc:sldLayoutMk cId="3057909932" sldId="2147483708"/>
          </pc:sldLayoutMkLst>
        </pc:sldLayoutChg>
        <pc:sldLayoutChg chg="modTransition">
          <pc:chgData name="mansour alqurashi" userId="02826f69932f7275" providerId="LiveId" clId="{DBF20352-8794-4558-8BC4-6E50E3137244}" dt="2021-09-10T18:59:36.246" v="79"/>
          <pc:sldLayoutMkLst>
            <pc:docMk/>
            <pc:sldMasterMk cId="310477012" sldId="2147483706"/>
            <pc:sldLayoutMk cId="688350641" sldId="2147483709"/>
          </pc:sldLayoutMkLst>
        </pc:sldLayoutChg>
        <pc:sldLayoutChg chg="modTransition">
          <pc:chgData name="mansour alqurashi" userId="02826f69932f7275" providerId="LiveId" clId="{DBF20352-8794-4558-8BC4-6E50E3137244}" dt="2021-09-10T18:59:36.246" v="79"/>
          <pc:sldLayoutMkLst>
            <pc:docMk/>
            <pc:sldMasterMk cId="310477012" sldId="2147483706"/>
            <pc:sldLayoutMk cId="3283568451" sldId="2147483710"/>
          </pc:sldLayoutMkLst>
        </pc:sldLayoutChg>
        <pc:sldLayoutChg chg="modTransition">
          <pc:chgData name="mansour alqurashi" userId="02826f69932f7275" providerId="LiveId" clId="{DBF20352-8794-4558-8BC4-6E50E3137244}" dt="2021-09-10T18:59:36.246" v="79"/>
          <pc:sldLayoutMkLst>
            <pc:docMk/>
            <pc:sldMasterMk cId="310477012" sldId="2147483706"/>
            <pc:sldLayoutMk cId="2020993867" sldId="2147483711"/>
          </pc:sldLayoutMkLst>
        </pc:sldLayoutChg>
        <pc:sldLayoutChg chg="modTransition">
          <pc:chgData name="mansour alqurashi" userId="02826f69932f7275" providerId="LiveId" clId="{DBF20352-8794-4558-8BC4-6E50E3137244}" dt="2021-09-10T18:59:36.246" v="79"/>
          <pc:sldLayoutMkLst>
            <pc:docMk/>
            <pc:sldMasterMk cId="310477012" sldId="2147483706"/>
            <pc:sldLayoutMk cId="1577192928" sldId="2147483712"/>
          </pc:sldLayoutMkLst>
        </pc:sldLayoutChg>
        <pc:sldLayoutChg chg="modTransition">
          <pc:chgData name="mansour alqurashi" userId="02826f69932f7275" providerId="LiveId" clId="{DBF20352-8794-4558-8BC4-6E50E3137244}" dt="2021-09-10T18:59:36.246" v="79"/>
          <pc:sldLayoutMkLst>
            <pc:docMk/>
            <pc:sldMasterMk cId="310477012" sldId="2147483706"/>
            <pc:sldLayoutMk cId="3765939425" sldId="2147483713"/>
          </pc:sldLayoutMkLst>
        </pc:sldLayoutChg>
        <pc:sldLayoutChg chg="modTransition">
          <pc:chgData name="mansour alqurashi" userId="02826f69932f7275" providerId="LiveId" clId="{DBF20352-8794-4558-8BC4-6E50E3137244}" dt="2021-09-10T18:59:36.246" v="79"/>
          <pc:sldLayoutMkLst>
            <pc:docMk/>
            <pc:sldMasterMk cId="310477012" sldId="2147483706"/>
            <pc:sldLayoutMk cId="3057364887" sldId="2147483714"/>
          </pc:sldLayoutMkLst>
        </pc:sldLayoutChg>
        <pc:sldLayoutChg chg="modTransition">
          <pc:chgData name="mansour alqurashi" userId="02826f69932f7275" providerId="LiveId" clId="{DBF20352-8794-4558-8BC4-6E50E3137244}" dt="2021-09-10T18:59:36.246" v="79"/>
          <pc:sldLayoutMkLst>
            <pc:docMk/>
            <pc:sldMasterMk cId="310477012" sldId="2147483706"/>
            <pc:sldLayoutMk cId="376410045" sldId="2147483715"/>
          </pc:sldLayoutMkLst>
        </pc:sldLayoutChg>
        <pc:sldLayoutChg chg="modTransition">
          <pc:chgData name="mansour alqurashi" userId="02826f69932f7275" providerId="LiveId" clId="{DBF20352-8794-4558-8BC4-6E50E3137244}" dt="2021-09-10T18:59:36.246" v="79"/>
          <pc:sldLayoutMkLst>
            <pc:docMk/>
            <pc:sldMasterMk cId="310477012" sldId="2147483706"/>
            <pc:sldLayoutMk cId="2258410032" sldId="2147483721"/>
          </pc:sldLayoutMkLst>
        </pc:sldLayoutChg>
        <pc:sldLayoutChg chg="modTransition">
          <pc:chgData name="mansour alqurashi" userId="02826f69932f7275" providerId="LiveId" clId="{DBF20352-8794-4558-8BC4-6E50E3137244}" dt="2021-09-10T18:59:36.246" v="79"/>
          <pc:sldLayoutMkLst>
            <pc:docMk/>
            <pc:sldMasterMk cId="310477012" sldId="2147483706"/>
            <pc:sldLayoutMk cId="116712880" sldId="2147483722"/>
          </pc:sldLayoutMkLst>
        </pc:sldLayoutChg>
      </pc:sldMasterChg>
      <pc:sldMasterChg chg="modTransition modSldLayout">
        <pc:chgData name="mansour alqurashi" userId="02826f69932f7275" providerId="LiveId" clId="{DBF20352-8794-4558-8BC4-6E50E3137244}" dt="2021-09-10T19:00:17.310" v="80"/>
        <pc:sldMasterMkLst>
          <pc:docMk/>
          <pc:sldMasterMk cId="2431134874" sldId="2147483723"/>
        </pc:sldMasterMkLst>
        <pc:sldLayoutChg chg="modTransition">
          <pc:chgData name="mansour alqurashi" userId="02826f69932f7275" providerId="LiveId" clId="{DBF20352-8794-4558-8BC4-6E50E3137244}" dt="2021-09-10T19:00:17.310" v="80"/>
          <pc:sldLayoutMkLst>
            <pc:docMk/>
            <pc:sldMasterMk cId="2431134874" sldId="2147483723"/>
            <pc:sldLayoutMk cId="775763197" sldId="2147483724"/>
          </pc:sldLayoutMkLst>
        </pc:sldLayoutChg>
        <pc:sldLayoutChg chg="modTransition">
          <pc:chgData name="mansour alqurashi" userId="02826f69932f7275" providerId="LiveId" clId="{DBF20352-8794-4558-8BC4-6E50E3137244}" dt="2021-09-10T19:00:17.310" v="80"/>
          <pc:sldLayoutMkLst>
            <pc:docMk/>
            <pc:sldMasterMk cId="2431134874" sldId="2147483723"/>
            <pc:sldLayoutMk cId="1888455732" sldId="2147483725"/>
          </pc:sldLayoutMkLst>
        </pc:sldLayoutChg>
        <pc:sldLayoutChg chg="modTransition">
          <pc:chgData name="mansour alqurashi" userId="02826f69932f7275" providerId="LiveId" clId="{DBF20352-8794-4558-8BC4-6E50E3137244}" dt="2021-09-10T19:00:17.310" v="80"/>
          <pc:sldLayoutMkLst>
            <pc:docMk/>
            <pc:sldMasterMk cId="2431134874" sldId="2147483723"/>
            <pc:sldLayoutMk cId="265383288" sldId="2147483726"/>
          </pc:sldLayoutMkLst>
        </pc:sldLayoutChg>
        <pc:sldLayoutChg chg="modTransition">
          <pc:chgData name="mansour alqurashi" userId="02826f69932f7275" providerId="LiveId" clId="{DBF20352-8794-4558-8BC4-6E50E3137244}" dt="2021-09-10T19:00:17.310" v="80"/>
          <pc:sldLayoutMkLst>
            <pc:docMk/>
            <pc:sldMasterMk cId="2431134874" sldId="2147483723"/>
            <pc:sldLayoutMk cId="600100240" sldId="2147483727"/>
          </pc:sldLayoutMkLst>
        </pc:sldLayoutChg>
        <pc:sldLayoutChg chg="modTransition">
          <pc:chgData name="mansour alqurashi" userId="02826f69932f7275" providerId="LiveId" clId="{DBF20352-8794-4558-8BC4-6E50E3137244}" dt="2021-09-10T19:00:17.310" v="80"/>
          <pc:sldLayoutMkLst>
            <pc:docMk/>
            <pc:sldMasterMk cId="2431134874" sldId="2147483723"/>
            <pc:sldLayoutMk cId="89557486" sldId="2147483728"/>
          </pc:sldLayoutMkLst>
        </pc:sldLayoutChg>
        <pc:sldLayoutChg chg="modTransition">
          <pc:chgData name="mansour alqurashi" userId="02826f69932f7275" providerId="LiveId" clId="{DBF20352-8794-4558-8BC4-6E50E3137244}" dt="2021-09-10T19:00:17.310" v="80"/>
          <pc:sldLayoutMkLst>
            <pc:docMk/>
            <pc:sldMasterMk cId="2431134874" sldId="2147483723"/>
            <pc:sldLayoutMk cId="4177369271" sldId="2147483729"/>
          </pc:sldLayoutMkLst>
        </pc:sldLayoutChg>
        <pc:sldLayoutChg chg="modTransition">
          <pc:chgData name="mansour alqurashi" userId="02826f69932f7275" providerId="LiveId" clId="{DBF20352-8794-4558-8BC4-6E50E3137244}" dt="2021-09-10T19:00:17.310" v="80"/>
          <pc:sldLayoutMkLst>
            <pc:docMk/>
            <pc:sldMasterMk cId="2431134874" sldId="2147483723"/>
            <pc:sldLayoutMk cId="3603709862" sldId="2147483730"/>
          </pc:sldLayoutMkLst>
        </pc:sldLayoutChg>
        <pc:sldLayoutChg chg="modTransition">
          <pc:chgData name="mansour alqurashi" userId="02826f69932f7275" providerId="LiveId" clId="{DBF20352-8794-4558-8BC4-6E50E3137244}" dt="2021-09-10T19:00:17.310" v="80"/>
          <pc:sldLayoutMkLst>
            <pc:docMk/>
            <pc:sldMasterMk cId="2431134874" sldId="2147483723"/>
            <pc:sldLayoutMk cId="460559555" sldId="2147483731"/>
          </pc:sldLayoutMkLst>
        </pc:sldLayoutChg>
        <pc:sldLayoutChg chg="modTransition">
          <pc:chgData name="mansour alqurashi" userId="02826f69932f7275" providerId="LiveId" clId="{DBF20352-8794-4558-8BC4-6E50E3137244}" dt="2021-09-10T19:00:17.310" v="80"/>
          <pc:sldLayoutMkLst>
            <pc:docMk/>
            <pc:sldMasterMk cId="2431134874" sldId="2147483723"/>
            <pc:sldLayoutMk cId="4151935401" sldId="2147483732"/>
          </pc:sldLayoutMkLst>
        </pc:sldLayoutChg>
        <pc:sldLayoutChg chg="modTransition">
          <pc:chgData name="mansour alqurashi" userId="02826f69932f7275" providerId="LiveId" clId="{DBF20352-8794-4558-8BC4-6E50E3137244}" dt="2021-09-10T19:00:17.310" v="80"/>
          <pc:sldLayoutMkLst>
            <pc:docMk/>
            <pc:sldMasterMk cId="2431134874" sldId="2147483723"/>
            <pc:sldLayoutMk cId="2208602268" sldId="2147483738"/>
          </pc:sldLayoutMkLst>
        </pc:sldLayoutChg>
        <pc:sldLayoutChg chg="modTransition">
          <pc:chgData name="mansour alqurashi" userId="02826f69932f7275" providerId="LiveId" clId="{DBF20352-8794-4558-8BC4-6E50E3137244}" dt="2021-09-10T19:00:17.310" v="80"/>
          <pc:sldLayoutMkLst>
            <pc:docMk/>
            <pc:sldMasterMk cId="2431134874" sldId="2147483723"/>
            <pc:sldLayoutMk cId="528694625" sldId="2147483739"/>
          </pc:sldLayoutMkLst>
        </pc:sldLayoutChg>
      </pc:sldMasterChg>
    </pc:docChg>
  </pc:docChgLst>
  <pc:docChgLst>
    <pc:chgData name="mansour alqurashi" userId="02826f69932f7275" providerId="LiveId" clId="{43CA8FEA-243B-44DF-A2A1-98C4FD06F82D}"/>
    <pc:docChg chg="custSel modSld">
      <pc:chgData name="mansour alqurashi" userId="02826f69932f7275" providerId="LiveId" clId="{43CA8FEA-243B-44DF-A2A1-98C4FD06F82D}" dt="2023-10-07T21:41:35.856" v="18" actId="20577"/>
      <pc:docMkLst>
        <pc:docMk/>
      </pc:docMkLst>
      <pc:sldChg chg="delSp modSp mod">
        <pc:chgData name="mansour alqurashi" userId="02826f69932f7275" providerId="LiveId" clId="{43CA8FEA-243B-44DF-A2A1-98C4FD06F82D}" dt="2023-10-07T21:34:48.266" v="12" actId="14100"/>
        <pc:sldMkLst>
          <pc:docMk/>
          <pc:sldMk cId="0" sldId="313"/>
        </pc:sldMkLst>
        <pc:spChg chg="del mod">
          <ac:chgData name="mansour alqurashi" userId="02826f69932f7275" providerId="LiveId" clId="{43CA8FEA-243B-44DF-A2A1-98C4FD06F82D}" dt="2023-10-07T21:33:55.117" v="6" actId="21"/>
          <ac:spMkLst>
            <pc:docMk/>
            <pc:sldMk cId="0" sldId="313"/>
            <ac:spMk id="4" creationId="{2B33774B-EE36-4330-A6E1-938D0F12F79F}"/>
          </ac:spMkLst>
        </pc:spChg>
        <pc:spChg chg="del mod">
          <ac:chgData name="mansour alqurashi" userId="02826f69932f7275" providerId="LiveId" clId="{43CA8FEA-243B-44DF-A2A1-98C4FD06F82D}" dt="2023-10-07T21:33:39.105" v="3" actId="21"/>
          <ac:spMkLst>
            <pc:docMk/>
            <pc:sldMk cId="0" sldId="313"/>
            <ac:spMk id="5" creationId="{430EC2DB-BE7C-4548-B92B-F5E00C140F7D}"/>
          </ac:spMkLst>
        </pc:spChg>
        <pc:spChg chg="del mod">
          <ac:chgData name="mansour alqurashi" userId="02826f69932f7275" providerId="LiveId" clId="{43CA8FEA-243B-44DF-A2A1-98C4FD06F82D}" dt="2023-10-07T21:34:02.975" v="8" actId="21"/>
          <ac:spMkLst>
            <pc:docMk/>
            <pc:sldMk cId="0" sldId="313"/>
            <ac:spMk id="6" creationId="{FAA7902C-A3B3-4006-956D-F5A47CCBA70A}"/>
          </ac:spMkLst>
        </pc:spChg>
        <pc:picChg chg="mod">
          <ac:chgData name="mansour alqurashi" userId="02826f69932f7275" providerId="LiveId" clId="{43CA8FEA-243B-44DF-A2A1-98C4FD06F82D}" dt="2023-10-07T21:34:48.266" v="12" actId="14100"/>
          <ac:picMkLst>
            <pc:docMk/>
            <pc:sldMk cId="0" sldId="313"/>
            <ac:picMk id="9222" creationId="{424CBF86-60A3-4D54-9A3C-727364BC64F8}"/>
          </ac:picMkLst>
        </pc:picChg>
      </pc:sldChg>
      <pc:sldChg chg="modSp mod">
        <pc:chgData name="mansour alqurashi" userId="02826f69932f7275" providerId="LiveId" clId="{43CA8FEA-243B-44DF-A2A1-98C4FD06F82D}" dt="2023-10-07T21:41:35.856" v="18" actId="20577"/>
        <pc:sldMkLst>
          <pc:docMk/>
          <pc:sldMk cId="3358498820" sldId="518"/>
        </pc:sldMkLst>
        <pc:spChg chg="mod">
          <ac:chgData name="mansour alqurashi" userId="02826f69932f7275" providerId="LiveId" clId="{43CA8FEA-243B-44DF-A2A1-98C4FD06F82D}" dt="2023-10-07T21:35:55.946" v="13" actId="20577"/>
          <ac:spMkLst>
            <pc:docMk/>
            <pc:sldMk cId="3358498820" sldId="518"/>
            <ac:spMk id="2" creationId="{1C92B13B-D69D-46C7-902E-E1CB2A16D934}"/>
          </ac:spMkLst>
        </pc:spChg>
        <pc:spChg chg="mod">
          <ac:chgData name="mansour alqurashi" userId="02826f69932f7275" providerId="LiveId" clId="{43CA8FEA-243B-44DF-A2A1-98C4FD06F82D}" dt="2023-10-07T21:41:35.856" v="18" actId="20577"/>
          <ac:spMkLst>
            <pc:docMk/>
            <pc:sldMk cId="3358498820" sldId="518"/>
            <ac:spMk id="3" creationId="{0140EAE9-EF40-46E7-AFDA-A746EE52C43C}"/>
          </ac:spMkLst>
        </pc:spChg>
      </pc:sldChg>
    </pc:docChg>
  </pc:docChgLst>
  <pc:docChgLst>
    <pc:chgData name="mansour alqurashi" userId="02826f69932f7275" providerId="LiveId" clId="{F396D26C-7091-4F2C-B79F-FBB590A9307C}"/>
    <pc:docChg chg="custSel addSld modSld sldOrd">
      <pc:chgData name="mansour alqurashi" userId="02826f69932f7275" providerId="LiveId" clId="{F396D26C-7091-4F2C-B79F-FBB590A9307C}" dt="2021-09-12T19:40:18.750" v="77" actId="12"/>
      <pc:docMkLst>
        <pc:docMk/>
      </pc:docMkLst>
      <pc:sldChg chg="modSp mod">
        <pc:chgData name="mansour alqurashi" userId="02826f69932f7275" providerId="LiveId" clId="{F396D26C-7091-4F2C-B79F-FBB590A9307C}" dt="2021-09-12T19:19:34.504" v="4" actId="5793"/>
        <pc:sldMkLst>
          <pc:docMk/>
          <pc:sldMk cId="3358498820" sldId="518"/>
        </pc:sldMkLst>
        <pc:spChg chg="mod">
          <ac:chgData name="mansour alqurashi" userId="02826f69932f7275" providerId="LiveId" clId="{F396D26C-7091-4F2C-B79F-FBB590A9307C}" dt="2021-09-12T19:19:34.504" v="4" actId="5793"/>
          <ac:spMkLst>
            <pc:docMk/>
            <pc:sldMk cId="3358498820" sldId="518"/>
            <ac:spMk id="3" creationId="{0140EAE9-EF40-46E7-AFDA-A746EE52C43C}"/>
          </ac:spMkLst>
        </pc:spChg>
      </pc:sldChg>
      <pc:sldChg chg="modSp mod ord">
        <pc:chgData name="mansour alqurashi" userId="02826f69932f7275" providerId="LiveId" clId="{F396D26C-7091-4F2C-B79F-FBB590A9307C}" dt="2021-09-12T19:35:03.811" v="46" actId="14100"/>
        <pc:sldMkLst>
          <pc:docMk/>
          <pc:sldMk cId="326222928" sldId="521"/>
        </pc:sldMkLst>
        <pc:spChg chg="mod">
          <ac:chgData name="mansour alqurashi" userId="02826f69932f7275" providerId="LiveId" clId="{F396D26C-7091-4F2C-B79F-FBB590A9307C}" dt="2021-09-12T19:33:50.142" v="45" actId="14100"/>
          <ac:spMkLst>
            <pc:docMk/>
            <pc:sldMk cId="326222928" sldId="521"/>
            <ac:spMk id="2" creationId="{D6E98077-83F2-413D-B200-CAF0D89FA941}"/>
          </ac:spMkLst>
        </pc:spChg>
        <pc:spChg chg="mod">
          <ac:chgData name="mansour alqurashi" userId="02826f69932f7275" providerId="LiveId" clId="{F396D26C-7091-4F2C-B79F-FBB590A9307C}" dt="2021-09-12T19:35:03.811" v="46" actId="14100"/>
          <ac:spMkLst>
            <pc:docMk/>
            <pc:sldMk cId="326222928" sldId="521"/>
            <ac:spMk id="3" creationId="{6156A8A1-40AA-4CCB-BEBC-2CA83F556FFE}"/>
          </ac:spMkLst>
        </pc:spChg>
      </pc:sldChg>
      <pc:sldChg chg="modSp new mod">
        <pc:chgData name="mansour alqurashi" userId="02826f69932f7275" providerId="LiveId" clId="{F396D26C-7091-4F2C-B79F-FBB590A9307C}" dt="2021-09-12T19:27:25.932" v="19" actId="13926"/>
        <pc:sldMkLst>
          <pc:docMk/>
          <pc:sldMk cId="742432353" sldId="522"/>
        </pc:sldMkLst>
        <pc:spChg chg="mod">
          <ac:chgData name="mansour alqurashi" userId="02826f69932f7275" providerId="LiveId" clId="{F396D26C-7091-4F2C-B79F-FBB590A9307C}" dt="2021-09-12T19:27:13.919" v="16" actId="207"/>
          <ac:spMkLst>
            <pc:docMk/>
            <pc:sldMk cId="742432353" sldId="522"/>
            <ac:spMk id="2" creationId="{A49D8FD9-EBE8-444D-89B2-4A12EBF399B9}"/>
          </ac:spMkLst>
        </pc:spChg>
        <pc:spChg chg="mod">
          <ac:chgData name="mansour alqurashi" userId="02826f69932f7275" providerId="LiveId" clId="{F396D26C-7091-4F2C-B79F-FBB590A9307C}" dt="2021-09-12T19:27:25.932" v="19" actId="13926"/>
          <ac:spMkLst>
            <pc:docMk/>
            <pc:sldMk cId="742432353" sldId="522"/>
            <ac:spMk id="3" creationId="{51FEE07E-A055-4791-9318-875BB26BB0EE}"/>
          </ac:spMkLst>
        </pc:spChg>
      </pc:sldChg>
      <pc:sldChg chg="modSp new mod">
        <pc:chgData name="mansour alqurashi" userId="02826f69932f7275" providerId="LiveId" clId="{F396D26C-7091-4F2C-B79F-FBB590A9307C}" dt="2021-09-12T19:36:39.915" v="57" actId="5793"/>
        <pc:sldMkLst>
          <pc:docMk/>
          <pc:sldMk cId="3034908988" sldId="523"/>
        </pc:sldMkLst>
        <pc:spChg chg="mod">
          <ac:chgData name="mansour alqurashi" userId="02826f69932f7275" providerId="LiveId" clId="{F396D26C-7091-4F2C-B79F-FBB590A9307C}" dt="2021-09-12T19:35:35.152" v="49" actId="14100"/>
          <ac:spMkLst>
            <pc:docMk/>
            <pc:sldMk cId="3034908988" sldId="523"/>
            <ac:spMk id="2" creationId="{17DE3913-3FF7-4D6C-B3B5-465E42D72B64}"/>
          </ac:spMkLst>
        </pc:spChg>
        <pc:spChg chg="mod">
          <ac:chgData name="mansour alqurashi" userId="02826f69932f7275" providerId="LiveId" clId="{F396D26C-7091-4F2C-B79F-FBB590A9307C}" dt="2021-09-12T19:36:39.915" v="57" actId="5793"/>
          <ac:spMkLst>
            <pc:docMk/>
            <pc:sldMk cId="3034908988" sldId="523"/>
            <ac:spMk id="3" creationId="{A032CCA3-9D87-456D-82E7-D5694B2C7656}"/>
          </ac:spMkLst>
        </pc:spChg>
      </pc:sldChg>
      <pc:sldChg chg="addSp delSp modSp new mod">
        <pc:chgData name="mansour alqurashi" userId="02826f69932f7275" providerId="LiveId" clId="{F396D26C-7091-4F2C-B79F-FBB590A9307C}" dt="2021-09-12T19:32:20.631" v="30" actId="14100"/>
        <pc:sldMkLst>
          <pc:docMk/>
          <pc:sldMk cId="3710290184" sldId="524"/>
        </pc:sldMkLst>
        <pc:spChg chg="del">
          <ac:chgData name="mansour alqurashi" userId="02826f69932f7275" providerId="LiveId" clId="{F396D26C-7091-4F2C-B79F-FBB590A9307C}" dt="2021-09-12T19:32:05.898" v="26"/>
          <ac:spMkLst>
            <pc:docMk/>
            <pc:sldMk cId="3710290184" sldId="524"/>
            <ac:spMk id="3" creationId="{643874E4-7762-4D58-B519-85BC9ED1F368}"/>
          </ac:spMkLst>
        </pc:spChg>
        <pc:picChg chg="add mod">
          <ac:chgData name="mansour alqurashi" userId="02826f69932f7275" providerId="LiveId" clId="{F396D26C-7091-4F2C-B79F-FBB590A9307C}" dt="2021-09-12T19:32:20.631" v="30" actId="14100"/>
          <ac:picMkLst>
            <pc:docMk/>
            <pc:sldMk cId="3710290184" sldId="524"/>
            <ac:picMk id="4" creationId="{3EDA7F65-9142-490B-ABC3-2A5E6693FBA6}"/>
          </ac:picMkLst>
        </pc:picChg>
      </pc:sldChg>
      <pc:sldChg chg="modSp new mod">
        <pc:chgData name="mansour alqurashi" userId="02826f69932f7275" providerId="LiveId" clId="{F396D26C-7091-4F2C-B79F-FBB590A9307C}" dt="2021-09-12T19:40:18.750" v="77" actId="12"/>
        <pc:sldMkLst>
          <pc:docMk/>
          <pc:sldMk cId="2238427644" sldId="525"/>
        </pc:sldMkLst>
        <pc:spChg chg="mod">
          <ac:chgData name="mansour alqurashi" userId="02826f69932f7275" providerId="LiveId" clId="{F396D26C-7091-4F2C-B79F-FBB590A9307C}" dt="2021-09-12T19:39:08.989" v="66" actId="27636"/>
          <ac:spMkLst>
            <pc:docMk/>
            <pc:sldMk cId="2238427644" sldId="525"/>
            <ac:spMk id="2" creationId="{6A9FE34B-2C5C-4302-BCE0-63F3424F8DF5}"/>
          </ac:spMkLst>
        </pc:spChg>
        <pc:spChg chg="mod">
          <ac:chgData name="mansour alqurashi" userId="02826f69932f7275" providerId="LiveId" clId="{F396D26C-7091-4F2C-B79F-FBB590A9307C}" dt="2021-09-12T19:40:18.750" v="77" actId="12"/>
          <ac:spMkLst>
            <pc:docMk/>
            <pc:sldMk cId="2238427644" sldId="525"/>
            <ac:spMk id="3" creationId="{305C2992-AFA5-43AB-88E8-41B24F65B1C8}"/>
          </ac:spMkLst>
        </pc:spChg>
      </pc:sldChg>
    </pc:docChg>
  </pc:docChgLst>
  <pc:docChgLst>
    <pc:chgData name="mansour alqurashi" userId="02826f69932f7275" providerId="LiveId" clId="{E5BDE952-9304-4C7F-8993-700925B78632}"/>
    <pc:docChg chg="custSel delSld modSld">
      <pc:chgData name="mansour alqurashi" userId="02826f69932f7275" providerId="LiveId" clId="{E5BDE952-9304-4C7F-8993-700925B78632}" dt="2022-04-19T19:09:54.943" v="28" actId="20577"/>
      <pc:docMkLst>
        <pc:docMk/>
      </pc:docMkLst>
      <pc:sldChg chg="modSp mod">
        <pc:chgData name="mansour alqurashi" userId="02826f69932f7275" providerId="LiveId" clId="{E5BDE952-9304-4C7F-8993-700925B78632}" dt="2022-04-18T16:51:24.202" v="5" actId="207"/>
        <pc:sldMkLst>
          <pc:docMk/>
          <pc:sldMk cId="0" sldId="272"/>
        </pc:sldMkLst>
        <pc:spChg chg="mod">
          <ac:chgData name="mansour alqurashi" userId="02826f69932f7275" providerId="LiveId" clId="{E5BDE952-9304-4C7F-8993-700925B78632}" dt="2022-04-18T16:51:24.202" v="5" actId="207"/>
          <ac:spMkLst>
            <pc:docMk/>
            <pc:sldMk cId="0" sldId="272"/>
            <ac:spMk id="3" creationId="{00000000-0000-0000-0000-000000000000}"/>
          </ac:spMkLst>
        </pc:spChg>
      </pc:sldChg>
      <pc:sldChg chg="modSp mod">
        <pc:chgData name="mansour alqurashi" userId="02826f69932f7275" providerId="LiveId" clId="{E5BDE952-9304-4C7F-8993-700925B78632}" dt="2022-04-18T16:52:01.287" v="8" actId="13926"/>
        <pc:sldMkLst>
          <pc:docMk/>
          <pc:sldMk cId="0" sldId="276"/>
        </pc:sldMkLst>
        <pc:spChg chg="mod">
          <ac:chgData name="mansour alqurashi" userId="02826f69932f7275" providerId="LiveId" clId="{E5BDE952-9304-4C7F-8993-700925B78632}" dt="2022-04-18T16:52:01.287" v="8" actId="13926"/>
          <ac:spMkLst>
            <pc:docMk/>
            <pc:sldMk cId="0" sldId="276"/>
            <ac:spMk id="3" creationId="{00000000-0000-0000-0000-000000000000}"/>
          </ac:spMkLst>
        </pc:spChg>
      </pc:sldChg>
      <pc:sldChg chg="modSp mod">
        <pc:chgData name="mansour alqurashi" userId="02826f69932f7275" providerId="LiveId" clId="{E5BDE952-9304-4C7F-8993-700925B78632}" dt="2022-04-18T16:51:50.738" v="7" actId="13926"/>
        <pc:sldMkLst>
          <pc:docMk/>
          <pc:sldMk cId="0" sldId="278"/>
        </pc:sldMkLst>
        <pc:spChg chg="mod">
          <ac:chgData name="mansour alqurashi" userId="02826f69932f7275" providerId="LiveId" clId="{E5BDE952-9304-4C7F-8993-700925B78632}" dt="2022-04-18T16:51:50.738" v="7" actId="13926"/>
          <ac:spMkLst>
            <pc:docMk/>
            <pc:sldMk cId="0" sldId="278"/>
            <ac:spMk id="3" creationId="{00000000-0000-0000-0000-000000000000}"/>
          </ac:spMkLst>
        </pc:spChg>
      </pc:sldChg>
      <pc:sldChg chg="modSp mod">
        <pc:chgData name="mansour alqurashi" userId="02826f69932f7275" providerId="LiveId" clId="{E5BDE952-9304-4C7F-8993-700925B78632}" dt="2022-04-18T16:51:09.872" v="3" actId="13926"/>
        <pc:sldMkLst>
          <pc:docMk/>
          <pc:sldMk cId="0" sldId="287"/>
        </pc:sldMkLst>
        <pc:spChg chg="mod">
          <ac:chgData name="mansour alqurashi" userId="02826f69932f7275" providerId="LiveId" clId="{E5BDE952-9304-4C7F-8993-700925B78632}" dt="2022-04-18T16:51:09.872" v="3" actId="13926"/>
          <ac:spMkLst>
            <pc:docMk/>
            <pc:sldMk cId="0" sldId="287"/>
            <ac:spMk id="3" creationId="{00000000-0000-0000-0000-000000000000}"/>
          </ac:spMkLst>
        </pc:spChg>
      </pc:sldChg>
      <pc:sldChg chg="del">
        <pc:chgData name="mansour alqurashi" userId="02826f69932f7275" providerId="LiveId" clId="{E5BDE952-9304-4C7F-8993-700925B78632}" dt="2022-04-18T16:55:50.120" v="20" actId="47"/>
        <pc:sldMkLst>
          <pc:docMk/>
          <pc:sldMk cId="0" sldId="308"/>
        </pc:sldMkLst>
      </pc:sldChg>
      <pc:sldChg chg="del">
        <pc:chgData name="mansour alqurashi" userId="02826f69932f7275" providerId="LiveId" clId="{E5BDE952-9304-4C7F-8993-700925B78632}" dt="2022-04-18T16:55:53.624" v="21" actId="47"/>
        <pc:sldMkLst>
          <pc:docMk/>
          <pc:sldMk cId="0" sldId="309"/>
        </pc:sldMkLst>
      </pc:sldChg>
      <pc:sldChg chg="del">
        <pc:chgData name="mansour alqurashi" userId="02826f69932f7275" providerId="LiveId" clId="{E5BDE952-9304-4C7F-8993-700925B78632}" dt="2022-04-18T16:55:43.526" v="15" actId="47"/>
        <pc:sldMkLst>
          <pc:docMk/>
          <pc:sldMk cId="0" sldId="317"/>
        </pc:sldMkLst>
      </pc:sldChg>
      <pc:sldChg chg="del">
        <pc:chgData name="mansour alqurashi" userId="02826f69932f7275" providerId="LiveId" clId="{E5BDE952-9304-4C7F-8993-700925B78632}" dt="2022-04-18T16:55:44.787" v="16" actId="47"/>
        <pc:sldMkLst>
          <pc:docMk/>
          <pc:sldMk cId="0" sldId="318"/>
        </pc:sldMkLst>
      </pc:sldChg>
      <pc:sldChg chg="del">
        <pc:chgData name="mansour alqurashi" userId="02826f69932f7275" providerId="LiveId" clId="{E5BDE952-9304-4C7F-8993-700925B78632}" dt="2022-04-18T16:55:46.307" v="17" actId="47"/>
        <pc:sldMkLst>
          <pc:docMk/>
          <pc:sldMk cId="0" sldId="319"/>
        </pc:sldMkLst>
      </pc:sldChg>
      <pc:sldChg chg="del">
        <pc:chgData name="mansour alqurashi" userId="02826f69932f7275" providerId="LiveId" clId="{E5BDE952-9304-4C7F-8993-700925B78632}" dt="2022-04-18T16:55:47.589" v="18" actId="47"/>
        <pc:sldMkLst>
          <pc:docMk/>
          <pc:sldMk cId="0" sldId="320"/>
        </pc:sldMkLst>
      </pc:sldChg>
      <pc:sldChg chg="del">
        <pc:chgData name="mansour alqurashi" userId="02826f69932f7275" providerId="LiveId" clId="{E5BDE952-9304-4C7F-8993-700925B78632}" dt="2022-04-18T16:55:36.574" v="11" actId="47"/>
        <pc:sldMkLst>
          <pc:docMk/>
          <pc:sldMk cId="0" sldId="321"/>
        </pc:sldMkLst>
      </pc:sldChg>
      <pc:sldChg chg="del">
        <pc:chgData name="mansour alqurashi" userId="02826f69932f7275" providerId="LiveId" clId="{E5BDE952-9304-4C7F-8993-700925B78632}" dt="2022-04-18T16:55:41.010" v="13" actId="47"/>
        <pc:sldMkLst>
          <pc:docMk/>
          <pc:sldMk cId="0" sldId="322"/>
        </pc:sldMkLst>
      </pc:sldChg>
      <pc:sldChg chg="del">
        <pc:chgData name="mansour alqurashi" userId="02826f69932f7275" providerId="LiveId" clId="{E5BDE952-9304-4C7F-8993-700925B78632}" dt="2022-04-18T16:55:42.327" v="14" actId="47"/>
        <pc:sldMkLst>
          <pc:docMk/>
          <pc:sldMk cId="0" sldId="324"/>
        </pc:sldMkLst>
      </pc:sldChg>
      <pc:sldChg chg="del">
        <pc:chgData name="mansour alqurashi" userId="02826f69932f7275" providerId="LiveId" clId="{E5BDE952-9304-4C7F-8993-700925B78632}" dt="2022-04-18T16:55:39.354" v="12" actId="47"/>
        <pc:sldMkLst>
          <pc:docMk/>
          <pc:sldMk cId="0" sldId="325"/>
        </pc:sldMkLst>
      </pc:sldChg>
      <pc:sldChg chg="del">
        <pc:chgData name="mansour alqurashi" userId="02826f69932f7275" providerId="LiveId" clId="{E5BDE952-9304-4C7F-8993-700925B78632}" dt="2022-04-18T16:55:49.085" v="19" actId="47"/>
        <pc:sldMkLst>
          <pc:docMk/>
          <pc:sldMk cId="0" sldId="336"/>
        </pc:sldMkLst>
      </pc:sldChg>
      <pc:sldChg chg="modSp mod">
        <pc:chgData name="mansour alqurashi" userId="02826f69932f7275" providerId="LiveId" clId="{E5BDE952-9304-4C7F-8993-700925B78632}" dt="2022-04-18T16:50:42.561" v="1" actId="207"/>
        <pc:sldMkLst>
          <pc:docMk/>
          <pc:sldMk cId="3590733183" sldId="512"/>
        </pc:sldMkLst>
        <pc:spChg chg="mod">
          <ac:chgData name="mansour alqurashi" userId="02826f69932f7275" providerId="LiveId" clId="{E5BDE952-9304-4C7F-8993-700925B78632}" dt="2022-04-18T16:50:42.561" v="1" actId="207"/>
          <ac:spMkLst>
            <pc:docMk/>
            <pc:sldMk cId="3590733183" sldId="512"/>
            <ac:spMk id="3" creationId="{649C1A54-1ECE-4063-B4FD-DF3FE77941AE}"/>
          </ac:spMkLst>
        </pc:spChg>
      </pc:sldChg>
      <pc:sldChg chg="modSp mod">
        <pc:chgData name="mansour alqurashi" userId="02826f69932f7275" providerId="LiveId" clId="{E5BDE952-9304-4C7F-8993-700925B78632}" dt="2022-04-18T16:50:54.739" v="2" actId="13926"/>
        <pc:sldMkLst>
          <pc:docMk/>
          <pc:sldMk cId="1787591456" sldId="513"/>
        </pc:sldMkLst>
        <pc:spChg chg="mod">
          <ac:chgData name="mansour alqurashi" userId="02826f69932f7275" providerId="LiveId" clId="{E5BDE952-9304-4C7F-8993-700925B78632}" dt="2022-04-18T16:50:54.739" v="2" actId="13926"/>
          <ac:spMkLst>
            <pc:docMk/>
            <pc:sldMk cId="1787591456" sldId="513"/>
            <ac:spMk id="3" creationId="{C399327B-8AB3-4CDA-810F-E7377C8F774F}"/>
          </ac:spMkLst>
        </pc:spChg>
      </pc:sldChg>
      <pc:sldChg chg="modSp mod">
        <pc:chgData name="mansour alqurashi" userId="02826f69932f7275" providerId="LiveId" clId="{E5BDE952-9304-4C7F-8993-700925B78632}" dt="2022-04-19T19:09:54.943" v="28" actId="20577"/>
        <pc:sldMkLst>
          <pc:docMk/>
          <pc:sldMk cId="4102828878" sldId="514"/>
        </pc:sldMkLst>
        <pc:spChg chg="mod">
          <ac:chgData name="mansour alqurashi" userId="02826f69932f7275" providerId="LiveId" clId="{E5BDE952-9304-4C7F-8993-700925B78632}" dt="2022-04-19T19:09:54.943" v="28" actId="20577"/>
          <ac:spMkLst>
            <pc:docMk/>
            <pc:sldMk cId="4102828878" sldId="514"/>
            <ac:spMk id="3" creationId="{7EBE0720-4882-4BCF-B18B-77369917D716}"/>
          </ac:spMkLst>
        </pc:spChg>
      </pc:sldChg>
      <pc:sldChg chg="modSp mod">
        <pc:chgData name="mansour alqurashi" userId="02826f69932f7275" providerId="LiveId" clId="{E5BDE952-9304-4C7F-8993-700925B78632}" dt="2022-04-18T16:51:31.808" v="6" actId="13926"/>
        <pc:sldMkLst>
          <pc:docMk/>
          <pc:sldMk cId="1229729984" sldId="515"/>
        </pc:sldMkLst>
        <pc:spChg chg="mod">
          <ac:chgData name="mansour alqurashi" userId="02826f69932f7275" providerId="LiveId" clId="{E5BDE952-9304-4C7F-8993-700925B78632}" dt="2022-04-18T16:51:31.808" v="6" actId="13926"/>
          <ac:spMkLst>
            <pc:docMk/>
            <pc:sldMk cId="1229729984" sldId="515"/>
            <ac:spMk id="3" creationId="{3B7B22C1-5528-4FF9-B367-2E5429086F20}"/>
          </ac:spMkLst>
        </pc:spChg>
      </pc:sldChg>
      <pc:sldChg chg="modSp mod">
        <pc:chgData name="mansour alqurashi" userId="02826f69932f7275" providerId="LiveId" clId="{E5BDE952-9304-4C7F-8993-700925B78632}" dt="2022-04-18T16:53:13.955" v="9" actId="13926"/>
        <pc:sldMkLst>
          <pc:docMk/>
          <pc:sldMk cId="3358498820" sldId="518"/>
        </pc:sldMkLst>
        <pc:spChg chg="mod">
          <ac:chgData name="mansour alqurashi" userId="02826f69932f7275" providerId="LiveId" clId="{E5BDE952-9304-4C7F-8993-700925B78632}" dt="2022-04-18T16:53:13.955" v="9" actId="13926"/>
          <ac:spMkLst>
            <pc:docMk/>
            <pc:sldMk cId="3358498820" sldId="518"/>
            <ac:spMk id="3" creationId="{0140EAE9-EF40-46E7-AFDA-A746EE52C43C}"/>
          </ac:spMkLst>
        </pc:spChg>
      </pc:sldChg>
      <pc:sldChg chg="del">
        <pc:chgData name="mansour alqurashi" userId="02826f69932f7275" providerId="LiveId" clId="{E5BDE952-9304-4C7F-8993-700925B78632}" dt="2022-04-18T16:55:30.888" v="10" actId="47"/>
        <pc:sldMkLst>
          <pc:docMk/>
          <pc:sldMk cId="3710290184" sldId="52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7FE8-C060-4C75-AB39-FC5633AA362A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DA7-6BEF-4B4B-BAA9-2BADE4A38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6319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7FE8-C060-4C75-AB39-FC5633AA362A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DA7-6BEF-4B4B-BAA9-2BADE4A38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89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7FE8-C060-4C75-AB39-FC5633AA362A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DA7-6BEF-4B4B-BAA9-2BADE4A38D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6287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7FE8-C060-4C75-AB39-FC5633AA362A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DA7-6BEF-4B4B-BAA9-2BADE4A38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43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7FE8-C060-4C75-AB39-FC5633AA362A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DA7-6BEF-4B4B-BAA9-2BADE4A38D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6895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7FE8-C060-4C75-AB39-FC5633AA362A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DA7-6BEF-4B4B-BAA9-2BADE4A38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52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7FE8-C060-4C75-AB39-FC5633AA362A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DA7-6BEF-4B4B-BAA9-2BADE4A38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0226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7FE8-C060-4C75-AB39-FC5633AA362A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DA7-6BEF-4B4B-BAA9-2BADE4A38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9462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7FE8-C060-4C75-AB39-FC5633AA362A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DA7-6BEF-4B4B-BAA9-2BADE4A38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5573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7FE8-C060-4C75-AB39-FC5633AA362A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DA7-6BEF-4B4B-BAA9-2BADE4A38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328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7FE8-C060-4C75-AB39-FC5633AA362A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DA7-6BEF-4B4B-BAA9-2BADE4A38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0024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7FE8-C060-4C75-AB39-FC5633AA362A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DA7-6BEF-4B4B-BAA9-2BADE4A38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748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7FE8-C060-4C75-AB39-FC5633AA362A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DA7-6BEF-4B4B-BAA9-2BADE4A38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6927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7FE8-C060-4C75-AB39-FC5633AA362A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DA7-6BEF-4B4B-BAA9-2BADE4A38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0986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7FE8-C060-4C75-AB39-FC5633AA362A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DA7-6BEF-4B4B-BAA9-2BADE4A38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5955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7FE8-C060-4C75-AB39-FC5633AA362A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EDA7-6BEF-4B4B-BAA9-2BADE4A38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3540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D7FE8-C060-4C75-AB39-FC5633AA362A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6BEDA7-6BEF-4B4B-BAA9-2BADE4A38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3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ransition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medicine.medscape.com/article/243348-overvie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medicine.medscape.com/article/981898-overview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medicine.medscape.com/article/180234-overview" TargetMode="External"/><Relationship Id="rId2" Type="http://schemas.openxmlformats.org/officeDocument/2006/relationships/hyperlink" Target="https://emedicine.medscape.com/article/972559-overvie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ebmd.com/skin-problems-and-treatments/guide/muehrcke-lines-of-the-fingernails" TargetMode="External"/><Relationship Id="rId4" Type="http://schemas.openxmlformats.org/officeDocument/2006/relationships/hyperlink" Target="https://emedicine.medscape.com/article/170907-overview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/>
          <a:lstStyle/>
          <a:p>
            <a:pPr algn="ctr"/>
            <a:r>
              <a:rPr lang="en-US" b="1" dirty="0"/>
              <a:t>NEPHROTIC SYNDROME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DR Mansour </a:t>
            </a:r>
            <a:r>
              <a:rPr lang="en-US" sz="3200" b="1" dirty="0" err="1"/>
              <a:t>ALQurashi</a:t>
            </a:r>
            <a:br>
              <a:rPr lang="en-US" sz="3200" b="1" dirty="0"/>
            </a:b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415654062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BE5B0-5BAA-4399-B035-E071EF91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28600"/>
            <a:ext cx="6347713" cy="762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IDIOPATHIC</a:t>
            </a:r>
            <a:endParaRPr lang="en-US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9B98B-0CF3-461B-9A8F-A8EAC55E2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305800" cy="48221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Minimal Change disease ( &gt;80 % ).</a:t>
            </a:r>
          </a:p>
          <a:p>
            <a:r>
              <a:rPr lang="en-US" sz="2400" dirty="0"/>
              <a:t>Focal segmental Glomerulosclerosis (7%).</a:t>
            </a:r>
          </a:p>
          <a:p>
            <a:r>
              <a:rPr lang="en-US" sz="2400" dirty="0"/>
              <a:t>Membranoproliferative glomerulonephritis ( 4%).</a:t>
            </a:r>
          </a:p>
          <a:p>
            <a:r>
              <a:rPr lang="en-US" sz="2400" b="0" i="0" u="none" strike="noStrike" baseline="0" dirty="0">
                <a:solidFill>
                  <a:schemeClr val="tx1"/>
                </a:solidFill>
                <a:latin typeface="JansonText-Roman"/>
              </a:rPr>
              <a:t>IgA nephropathy (</a:t>
            </a:r>
            <a:r>
              <a:rPr lang="en-US" sz="2400" b="0" i="0" dirty="0">
                <a:solidFill>
                  <a:srgbClr val="2A2A2A"/>
                </a:solidFill>
                <a:effectLst/>
                <a:latin typeface="proxima_nova_rgregular"/>
              </a:rPr>
              <a:t>uncommon).</a:t>
            </a:r>
            <a:endParaRPr lang="en-US" sz="2400" dirty="0"/>
          </a:p>
          <a:p>
            <a:endParaRPr lang="en-US" sz="2400" dirty="0"/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JansonText-Roman"/>
              </a:rPr>
              <a:t>- About 20% to 30% percent of nephrotic syndrome in adolescence is MCNS.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JansonText-Roman"/>
              </a:rPr>
              <a:t>- FSGS occurs at a median of 6 years of age and is more common in adolescents than in younger children.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JansonText-Roman"/>
              </a:rPr>
              <a:t>-</a:t>
            </a:r>
            <a:r>
              <a:rPr lang="en-US" sz="2400" b="0" i="0" dirty="0">
                <a:solidFill>
                  <a:srgbClr val="2A2A2A"/>
                </a:solidFill>
                <a:effectLst/>
                <a:latin typeface="proxima_nova_rgregular"/>
              </a:rPr>
              <a:t>IgA nephropathy most common in the second and third decades of life.</a:t>
            </a:r>
            <a:endParaRPr lang="en-US" sz="2400" b="0" i="0" u="none" strike="noStrike" baseline="0" dirty="0">
              <a:latin typeface="JansonText-Roman"/>
            </a:endParaRP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75682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5870" y="2743200"/>
            <a:ext cx="4585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</a:rPr>
              <a:t>Clinical Features</a:t>
            </a:r>
            <a:endParaRPr lang="en-IN" sz="4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6868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Edema</a:t>
            </a:r>
          </a:p>
          <a:p>
            <a:r>
              <a:rPr lang="en-US" sz="2200" b="0" i="0" u="none" strike="noStrike" baseline="0" dirty="0">
                <a:latin typeface="JansonText-Roman"/>
              </a:rPr>
              <a:t>It is the main presenting feature (</a:t>
            </a:r>
            <a:r>
              <a:rPr lang="en-US" sz="2400" b="0" i="0" dirty="0">
                <a:solidFill>
                  <a:srgbClr val="2A2A2A"/>
                </a:solidFill>
                <a:effectLst/>
                <a:latin typeface="proxima_nova_rgregular"/>
              </a:rPr>
              <a:t>95%) </a:t>
            </a:r>
            <a:r>
              <a:rPr lang="en-US" sz="2200" b="0" i="0" u="none" strike="noStrike" baseline="0" dirty="0">
                <a:latin typeface="JansonText-Roman"/>
              </a:rPr>
              <a:t>and its onset may be rapid or insidious.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Mild p</a:t>
            </a:r>
            <a:r>
              <a:rPr lang="en-US" sz="2400" b="0" i="0" dirty="0">
                <a:solidFill>
                  <a:srgbClr val="2A2A2A"/>
                </a:solidFill>
                <a:effectLst/>
                <a:latin typeface="proxima_nova_rgregular"/>
              </a:rPr>
              <a:t>itting edema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,start with – peri orbital puffiness (</a:t>
            </a:r>
            <a:r>
              <a:rPr lang="en-US" sz="22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more pronounced in the morning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) and lower extremities.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Progression to generalized edema, ascites, pleural effusion, genital edema and sacral edema.</a:t>
            </a:r>
          </a:p>
          <a:p>
            <a:pPr marL="457200" lvl="1" indent="0">
              <a:buNone/>
            </a:pPr>
            <a:endParaRPr lang="en-US" sz="2200" dirty="0"/>
          </a:p>
          <a:p>
            <a:pPr algn="l"/>
            <a:r>
              <a:rPr lang="en-US" sz="2200" b="0" i="0" u="none" strike="noStrike" baseline="0" dirty="0">
                <a:latin typeface="JansonText-Roman"/>
              </a:rPr>
              <a:t>Pleural effusions are generally asymptomatic but if large may cause respiratory compromise.</a:t>
            </a:r>
          </a:p>
          <a:p>
            <a:pPr algn="l"/>
            <a:endParaRPr lang="en-US" sz="2200" b="0" i="0" u="none" strike="noStrike" baseline="0" dirty="0">
              <a:latin typeface="JansonText-Roman"/>
            </a:endParaRPr>
          </a:p>
          <a:p>
            <a:pPr algn="l"/>
            <a:r>
              <a:rPr lang="en-US" sz="2200" b="0" i="0" u="none" strike="noStrike" baseline="0" dirty="0">
                <a:latin typeface="JansonText-Roman"/>
              </a:rPr>
              <a:t> Ascites may lead to umbilical or inguinal hernias as well as to more serious complications, such as spontaneous bacterial peritonitis (SBP).</a:t>
            </a:r>
          </a:p>
          <a:p>
            <a:pPr algn="l"/>
            <a:endParaRPr lang="en-US" sz="2200" dirty="0">
              <a:latin typeface="JansonText-Roman"/>
            </a:endParaRPr>
          </a:p>
          <a:p>
            <a:pPr algn="l"/>
            <a:r>
              <a:rPr lang="en-US" sz="2200" b="0" i="0" u="none" strike="noStrike" baseline="0" dirty="0">
                <a:latin typeface="JansonText-Roman"/>
              </a:rPr>
              <a:t>Bowel wall edema may produce diminished appetite; abdominal colic; and diarrhea, which, if chronic, can lead to a protein-losing enteropathy.</a:t>
            </a:r>
          </a:p>
          <a:p>
            <a:pPr algn="l"/>
            <a:endParaRPr lang="en-US" sz="2200" dirty="0"/>
          </a:p>
          <a:p>
            <a:pPr lvl="1"/>
            <a:endParaRPr lang="en-US" sz="22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102889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1B988-4DB9-4DD0-BF6C-1873EE41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04800"/>
            <a:ext cx="6347713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Blood Pressure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C1A54-1ECE-4063-B4FD-DF3FE7794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371600"/>
            <a:ext cx="8610600" cy="4669763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2A2A2A"/>
                </a:solidFill>
                <a:effectLst/>
                <a:latin typeface="proxima_nova_rgregular"/>
              </a:rPr>
              <a:t>Hypertension(12%): Resulting from fluid overload or primary kidney disease (unusual in 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proxima_nova_rgregula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minimal change disease</a:t>
            </a:r>
            <a:r>
              <a:rPr lang="en-US" b="0" i="0" dirty="0">
                <a:solidFill>
                  <a:schemeClr val="tx1"/>
                </a:solidFill>
                <a:effectLst/>
                <a:latin typeface="proxima_nova_rgregular"/>
              </a:rPr>
              <a:t>),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JansonText-Roman"/>
              </a:rPr>
              <a:t>is suggestive of another underlying pathology, such as FSGS or glomerulonephritis.</a:t>
            </a:r>
          </a:p>
          <a:p>
            <a:pPr algn="l"/>
            <a:endParaRPr lang="en-US" dirty="0">
              <a:latin typeface="JansonText-Roman"/>
            </a:endParaRPr>
          </a:p>
          <a:p>
            <a:pPr algn="l"/>
            <a:r>
              <a:rPr lang="en-US" sz="1800" b="0" i="0" u="none" strike="noStrike" baseline="0" dirty="0">
                <a:latin typeface="JansonText-Roman"/>
              </a:rPr>
              <a:t>Careful assessment of volume status is critical, The child with anasarca may be profoundly intravascularly volume depleted.</a:t>
            </a:r>
          </a:p>
          <a:p>
            <a:pPr algn="l"/>
            <a:endParaRPr lang="en-US" dirty="0">
              <a:latin typeface="JansonText-Roman"/>
            </a:endParaRPr>
          </a:p>
          <a:p>
            <a:pPr algn="l"/>
            <a:r>
              <a:rPr lang="en-US" sz="1800" b="0" i="0" u="none" strike="noStrike" baseline="0" dirty="0">
                <a:latin typeface="JansonText-Roman"/>
              </a:rPr>
              <a:t>Children with nephrotic syndrome are at increased risk of cardiovascular collapse in the setting of ongoing volume loss particularly if compounded by adrenal insufficiency caused by long-term steroid administration.</a:t>
            </a:r>
          </a:p>
          <a:p>
            <a:r>
              <a:rPr lang="en-US" b="0" i="0" dirty="0">
                <a:solidFill>
                  <a:srgbClr val="2A2A2A"/>
                </a:solidFill>
                <a:effectLst/>
                <a:latin typeface="proxima_nova_rgregular"/>
              </a:rPr>
              <a:t>Hypotension and signs of shock: Can be present in children presenting with sepsis.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73318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C9469-64F3-4247-87A8-7100BC75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28600"/>
            <a:ext cx="6347713" cy="1143000"/>
          </a:xfrm>
        </p:spPr>
        <p:txBody>
          <a:bodyPr/>
          <a:lstStyle/>
          <a:p>
            <a:r>
              <a:rPr lang="en-US" sz="3600" dirty="0"/>
              <a:t>urine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9327B-8AB3-4CDA-810F-E7377C8F7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6804913" cy="4669763"/>
          </a:xfrm>
        </p:spPr>
        <p:txBody>
          <a:bodyPr>
            <a:normAutofit/>
          </a:bodyPr>
          <a:lstStyle/>
          <a:p>
            <a:pPr algn="l"/>
            <a:r>
              <a:rPr lang="en-US" sz="1800" b="0" i="0" u="none" strike="noStrike" baseline="0" dirty="0">
                <a:latin typeface="JansonText-Roman"/>
              </a:rPr>
              <a:t>Nephrotic patients are often oliguric, and the urine appears concentrated and foamy.</a:t>
            </a:r>
          </a:p>
          <a:p>
            <a:pPr algn="l"/>
            <a:endParaRPr lang="en-US" dirty="0">
              <a:latin typeface="JansonText-Roman"/>
            </a:endParaRPr>
          </a:p>
          <a:p>
            <a:pPr algn="l"/>
            <a:r>
              <a:rPr lang="en-US" sz="1800" b="0" i="0" u="none" strike="noStrike" baseline="0" dirty="0">
                <a:latin typeface="JansonText-Roman"/>
              </a:rPr>
              <a:t>Nephrotic-range proteinuria </a:t>
            </a:r>
          </a:p>
          <a:p>
            <a:pPr algn="l"/>
            <a:r>
              <a:rPr lang="en-US" sz="1800" b="0" i="0" u="none" strike="noStrike" baseline="0" dirty="0">
                <a:latin typeface="JansonText-Roman"/>
              </a:rPr>
              <a:t>Specific gravity may </a:t>
            </a:r>
            <a:r>
              <a:rPr lang="en-US" sz="1800" b="0" i="0" strike="noStrike" baseline="0" dirty="0">
                <a:latin typeface="JansonText-Roman"/>
              </a:rPr>
              <a:t>be</a:t>
            </a:r>
            <a:r>
              <a:rPr lang="en-US" b="1" dirty="0">
                <a:latin typeface="JansonText-Roman"/>
              </a:rPr>
              <a:t> </a:t>
            </a:r>
            <a:r>
              <a:rPr lang="en-US" sz="1800" b="0" i="0" strike="noStrike" baseline="0" dirty="0">
                <a:latin typeface="JansonText-Roman"/>
              </a:rPr>
              <a:t>artificially</a:t>
            </a:r>
            <a:r>
              <a:rPr lang="en-US" sz="1800" b="0" i="0" u="none" strike="noStrike" baseline="0" dirty="0">
                <a:latin typeface="JansonText-Roman"/>
              </a:rPr>
              <a:t> high secondary to the proteinuria. </a:t>
            </a:r>
          </a:p>
          <a:p>
            <a:pPr algn="l"/>
            <a:endParaRPr lang="en-US" dirty="0">
              <a:latin typeface="JansonText-Roman"/>
            </a:endParaRPr>
          </a:p>
          <a:p>
            <a:pPr algn="l"/>
            <a:r>
              <a:rPr lang="en-US" sz="1800" b="0" i="0" u="none" strike="noStrike" baseline="0" dirty="0">
                <a:latin typeface="JansonText-Roman"/>
              </a:rPr>
              <a:t>Microscopic hematuria may be noted,</a:t>
            </a:r>
          </a:p>
          <a:p>
            <a:pPr algn="l"/>
            <a:r>
              <a:rPr lang="en-US" b="0" i="0" dirty="0">
                <a:solidFill>
                  <a:srgbClr val="2A2A2A"/>
                </a:solidFill>
                <a:effectLst/>
                <a:latin typeface="proxima_nova_rgregular"/>
              </a:rPr>
              <a:t>Gross or macroscopic </a:t>
            </a:r>
            <a:r>
              <a:rPr lang="en-US" b="0" i="0" u="none" strike="noStrike" dirty="0">
                <a:solidFill>
                  <a:srgbClr val="007CB0"/>
                </a:solidFill>
                <a:effectLst/>
                <a:latin typeface="proxima_nova_rgregular"/>
                <a:hlinkClick r:id="rId2"/>
              </a:rPr>
              <a:t>hematuria</a:t>
            </a:r>
            <a:r>
              <a:rPr lang="en-US" b="0" i="0" dirty="0">
                <a:solidFill>
                  <a:srgbClr val="2A2A2A"/>
                </a:solidFill>
                <a:effectLst/>
                <a:latin typeface="proxima_nova_rgregular"/>
              </a:rPr>
              <a:t> is rare and may indicate a complication such as infection or renal vein thrombosis</a:t>
            </a:r>
            <a:endParaRPr lang="en-US" b="1" u="sng" dirty="0">
              <a:highlight>
                <a:srgbClr val="FFFF00"/>
              </a:highligh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9145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CFA6E-D48C-400C-BC9D-BA4D28A7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52400"/>
            <a:ext cx="6172201" cy="1066800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2A2A2A"/>
                </a:solidFill>
                <a:effectLst/>
                <a:latin typeface="proxima_nova_rgregular"/>
              </a:rPr>
              <a:t>Other signs and symptoms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E0720-4882-4BCF-B18B-77369917D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6804913" cy="4669763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endParaRPr lang="en-US" b="0" i="0" dirty="0">
              <a:solidFill>
                <a:srgbClr val="2A2A2A"/>
              </a:solidFill>
              <a:effectLst/>
              <a:latin typeface="proxima_nova_rg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A2A"/>
                </a:solidFill>
                <a:effectLst/>
                <a:latin typeface="proxima_nova_rgregular"/>
              </a:rPr>
              <a:t>Viral respiratory tract infection: A history of a respiratory tract infection immediately preceding the onset of nephrotic syndrome is frequent on initial presentation and on subsequent relapses.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A2A"/>
                </a:solidFill>
                <a:effectLst/>
                <a:latin typeface="proxima_nova_rgregular"/>
              </a:rPr>
              <a:t>Allergy: Approximately 30% of children with nephrotic syndrome have a history of allergy.</a:t>
            </a:r>
            <a:r>
              <a:rPr lang="en-US" b="0" i="0" baseline="30000" dirty="0">
                <a:solidFill>
                  <a:srgbClr val="2A2A2A"/>
                </a:solidFill>
                <a:effectLst/>
                <a:latin typeface="proxima_nova_rgregular"/>
              </a:rPr>
              <a:t> </a:t>
            </a:r>
            <a:endParaRPr lang="en-US" b="0" i="0" dirty="0">
              <a:solidFill>
                <a:srgbClr val="2A2A2A"/>
              </a:solidFill>
              <a:effectLst/>
              <a:latin typeface="proxima_nova_rg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A2A"/>
                </a:solidFill>
                <a:effectLst/>
                <a:latin typeface="proxima_nova_rgregular"/>
              </a:rPr>
              <a:t>Symptoms of infection: May include fever, lethargy, irritability, or abdominal pain due to </a:t>
            </a:r>
            <a:r>
              <a:rPr lang="en-US" b="0" i="0" u="none" strike="noStrike" dirty="0">
                <a:solidFill>
                  <a:srgbClr val="007CB0"/>
                </a:solidFill>
                <a:effectLst/>
                <a:latin typeface="proxima_nova_rgregular"/>
                <a:hlinkClick r:id="rId2"/>
              </a:rPr>
              <a:t>sepsis</a:t>
            </a:r>
            <a:r>
              <a:rPr lang="en-US" b="0" i="0" dirty="0">
                <a:solidFill>
                  <a:srgbClr val="2A2A2A"/>
                </a:solidFill>
                <a:effectLst/>
                <a:latin typeface="proxima_nova_rgregular"/>
              </a:rPr>
              <a:t> or </a:t>
            </a:r>
            <a:r>
              <a:rPr lang="en-US" b="0" i="0" u="none" strike="noStrike" dirty="0">
                <a:solidFill>
                  <a:srgbClr val="007CB0"/>
                </a:solidFill>
                <a:effectLst/>
                <a:latin typeface="proxima_nova_rgregular"/>
                <a:hlinkClick r:id="rId3"/>
              </a:rPr>
              <a:t>peritonitis</a:t>
            </a:r>
            <a:r>
              <a:rPr lang="en-US" b="0" i="0" dirty="0">
                <a:solidFill>
                  <a:srgbClr val="2A2A2A"/>
                </a:solidFill>
                <a:effectLst/>
                <a:latin typeface="proxima_nova_rgregular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A2A"/>
                </a:solidFill>
                <a:effectLst/>
                <a:latin typeface="proxima_nova_rgregular"/>
              </a:rPr>
              <a:t>Respiratory distress: Due to either massive </a:t>
            </a:r>
            <a:r>
              <a:rPr lang="en-US" b="0" i="0" u="none" strike="noStrike" dirty="0">
                <a:solidFill>
                  <a:srgbClr val="007CB0"/>
                </a:solidFill>
                <a:effectLst/>
                <a:latin typeface="proxima_nova_rgregular"/>
                <a:hlinkClick r:id="rId4"/>
              </a:rPr>
              <a:t>ascites</a:t>
            </a:r>
            <a:r>
              <a:rPr lang="en-US" b="0" i="0" dirty="0">
                <a:solidFill>
                  <a:srgbClr val="2A2A2A"/>
                </a:solidFill>
                <a:effectLst/>
                <a:latin typeface="proxima_nova_rgregular"/>
              </a:rPr>
              <a:t> and thoracic compression or frank pulmonary edema and effusions, or both.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A2A"/>
                </a:solidFill>
                <a:effectLst/>
                <a:latin typeface="proxima_nova_rgregular"/>
              </a:rPr>
              <a:t>Seizure: Caused by cerebral thrombosis.(</a:t>
            </a:r>
            <a:r>
              <a:rPr lang="en-US" b="1" i="0" dirty="0">
                <a:solidFill>
                  <a:srgbClr val="202124"/>
                </a:solidFill>
                <a:effectLst/>
                <a:latin typeface="Helvetica Neue"/>
              </a:rPr>
              <a:t>urinary losses of antithrombotic proteins</a:t>
            </a:r>
            <a:r>
              <a:rPr lang="en-US" b="1" i="0">
                <a:solidFill>
                  <a:srgbClr val="202124"/>
                </a:solidFill>
                <a:effectLst/>
                <a:latin typeface="Helvetica Neue"/>
              </a:rPr>
              <a:t>,</a:t>
            </a:r>
            <a:r>
              <a:rPr lang="en-US" b="0" i="0">
                <a:solidFill>
                  <a:srgbClr val="202124"/>
                </a:solidFill>
                <a:effectLst/>
                <a:latin typeface="Helvetica Neue"/>
              </a:rPr>
              <a:t> increased </a:t>
            </a:r>
            <a:r>
              <a:rPr lang="en-US" b="0" i="0" dirty="0">
                <a:solidFill>
                  <a:srgbClr val="202124"/>
                </a:solidFill>
                <a:effectLst/>
                <a:latin typeface="Helvetica Neue"/>
              </a:rPr>
              <a:t>synthesis of </a:t>
            </a:r>
            <a:r>
              <a:rPr lang="en-US" b="0" i="0">
                <a:solidFill>
                  <a:srgbClr val="202124"/>
                </a:solidFill>
                <a:effectLst/>
                <a:latin typeface="Helvetica Neue"/>
              </a:rPr>
              <a:t>prothrombotic factors)</a:t>
            </a:r>
            <a:endParaRPr lang="en-US" b="0" i="0" dirty="0">
              <a:solidFill>
                <a:srgbClr val="2A2A2A"/>
              </a:solidFill>
              <a:effectLst/>
              <a:latin typeface="proxima_nova_rg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A2A2A"/>
                </a:solidFill>
                <a:effectLst/>
                <a:latin typeface="proxima_nova_rgregular"/>
              </a:rPr>
              <a:t>Anorexia.pallor</a:t>
            </a:r>
            <a:r>
              <a:rPr lang="en-US" b="0" i="0" dirty="0">
                <a:solidFill>
                  <a:srgbClr val="2A2A2A"/>
                </a:solidFill>
                <a:effectLst/>
                <a:latin typeface="proxima_nova_rgregular"/>
              </a:rPr>
              <a:t>.</a:t>
            </a:r>
            <a:r>
              <a:rPr lang="en-US" b="0" i="0" u="none" strike="noStrike" dirty="0">
                <a:solidFill>
                  <a:srgbClr val="187AAB"/>
                </a:solidFill>
                <a:effectLst/>
                <a:latin typeface="Source Sans Pro" panose="020B0503030403020204" pitchFamily="34" charset="0"/>
                <a:hlinkClick r:id="rId5"/>
              </a:rPr>
              <a:t> </a:t>
            </a:r>
            <a:r>
              <a:rPr lang="en-US" b="0" i="0" u="none" strike="noStrike" dirty="0" err="1">
                <a:solidFill>
                  <a:srgbClr val="187AAB"/>
                </a:solidFill>
                <a:effectLst/>
                <a:latin typeface="Source Sans Pro" panose="020B0503030403020204" pitchFamily="34" charset="0"/>
                <a:hlinkClick r:id="rId5"/>
              </a:rPr>
              <a:t>Muehrcke's</a:t>
            </a:r>
            <a:r>
              <a:rPr lang="en-US" b="0" i="0" u="none" strike="noStrike" dirty="0">
                <a:solidFill>
                  <a:srgbClr val="187AAB"/>
                </a:solidFill>
                <a:effectLst/>
                <a:latin typeface="Source Sans Pro" panose="020B0503030403020204" pitchFamily="34" charset="0"/>
                <a:hlinkClick r:id="rId5"/>
              </a:rPr>
              <a:t> lines</a:t>
            </a:r>
            <a:r>
              <a:rPr lang="en-US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 ( double white lines that run across the fingernails horizontally).</a:t>
            </a:r>
            <a:endParaRPr lang="en-US" b="0" i="0" dirty="0">
              <a:solidFill>
                <a:srgbClr val="2A2A2A"/>
              </a:solidFill>
              <a:effectLst/>
              <a:latin typeface="proxima_nova_rgregula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82887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210129"/>
              </p:ext>
            </p:extLst>
          </p:nvPr>
        </p:nvGraphicFramePr>
        <p:xfrm>
          <a:off x="152400" y="152400"/>
          <a:ext cx="8839200" cy="64008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r>
                        <a:rPr lang="en-US" sz="1600" dirty="0"/>
                        <a:t>CLINICAL FEATURES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Minimal Change </a:t>
                      </a:r>
                      <a:r>
                        <a:rPr lang="en-US" sz="1600" dirty="0" err="1"/>
                        <a:t>Nephrotic</a:t>
                      </a:r>
                      <a:r>
                        <a:rPr lang="en-US" sz="1600" dirty="0"/>
                        <a:t> Syndrome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Focal Segmental </a:t>
                      </a:r>
                      <a:r>
                        <a:rPr lang="en-US" sz="1600" dirty="0" err="1"/>
                        <a:t>Glomerulosclerosis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membranoproliferative glomerulonephritis. (Low C3-70%)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22">
                <a:tc>
                  <a:txBody>
                    <a:bodyPr/>
                    <a:lstStyle/>
                    <a:p>
                      <a:r>
                        <a:rPr lang="en-US" sz="1600" dirty="0"/>
                        <a:t>Age ( yr )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2 -  6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2 - 10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2 - 18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100">
                <a:tc>
                  <a:txBody>
                    <a:bodyPr/>
                    <a:lstStyle/>
                    <a:p>
                      <a:r>
                        <a:rPr lang="en-US" sz="1600" dirty="0"/>
                        <a:t>Sex ( M</a:t>
                      </a:r>
                      <a:r>
                        <a:rPr lang="en-US" sz="1600" baseline="0" dirty="0"/>
                        <a:t> : F )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2 : 1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  <a:r>
                        <a:rPr lang="en-US" sz="1600" baseline="0" dirty="0"/>
                        <a:t> : 1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 : 1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920">
                <a:tc>
                  <a:txBody>
                    <a:bodyPr/>
                    <a:lstStyle/>
                    <a:p>
                      <a:r>
                        <a:rPr lang="en-US" sz="1600" dirty="0" err="1"/>
                        <a:t>Nephrotic</a:t>
                      </a:r>
                      <a:r>
                        <a:rPr lang="en-US" sz="1600" dirty="0"/>
                        <a:t> Syndrome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100 %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90 %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60 %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8379">
                <a:tc>
                  <a:txBody>
                    <a:bodyPr/>
                    <a:lstStyle/>
                    <a:p>
                      <a:r>
                        <a:rPr lang="en-US" sz="1600" dirty="0"/>
                        <a:t>Asymptomatic </a:t>
                      </a:r>
                      <a:r>
                        <a:rPr lang="en-US" sz="1600" dirty="0" err="1"/>
                        <a:t>proteinuria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10 %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20 %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8379">
                <a:tc>
                  <a:txBody>
                    <a:bodyPr/>
                    <a:lstStyle/>
                    <a:p>
                      <a:r>
                        <a:rPr lang="en-US" sz="1600" dirty="0" err="1"/>
                        <a:t>Hematuria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 – 20 %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 – 80 %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20 %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49">
                <a:tc>
                  <a:txBody>
                    <a:bodyPr/>
                    <a:lstStyle/>
                    <a:p>
                      <a:r>
                        <a:rPr lang="en-US" sz="1600" dirty="0"/>
                        <a:t>Hypertension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10 %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20 % early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80%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8379">
                <a:tc>
                  <a:txBody>
                    <a:bodyPr/>
                    <a:lstStyle/>
                    <a:p>
                      <a:r>
                        <a:rPr lang="en-US" sz="1600" dirty="0"/>
                        <a:t>Rate of progression to renal failure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Non</a:t>
                      </a:r>
                      <a:r>
                        <a:rPr lang="en-US" sz="1600" baseline="0" dirty="0"/>
                        <a:t> progressive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 yrs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50 % in 10 – 20 yrs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45191">
                <a:tc>
                  <a:txBody>
                    <a:bodyPr/>
                    <a:lstStyle/>
                    <a:p>
                      <a:r>
                        <a:rPr lang="en-US" sz="1600" dirty="0"/>
                        <a:t>Associated Conditions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Usually none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None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thrombotic microangiopathies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, SLE,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Celiac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Hepatitis</a:t>
                      </a:r>
                      <a:r>
                        <a:rPr lang="en-US" sz="1600" baseline="0" dirty="0"/>
                        <a:t> B,C,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Endocarditis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80241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62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Differential </a:t>
            </a:r>
            <a:r>
              <a:rPr lang="en-GB" dirty="0">
                <a:solidFill>
                  <a:schemeClr val="tx1"/>
                </a:solidFill>
              </a:rPr>
              <a:t>Diagnosis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Protein losing enteropathy.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Hepatic failure.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Heart failure.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Acute/Chronic Glomerulonephritis.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Protein Malnutrition.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5042A-D1C2-4EAF-A25D-1F595E351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0"/>
            <a:ext cx="6500112" cy="685800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Diagnosis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6096000"/>
          </a:xfrm>
        </p:spPr>
        <p:txBody>
          <a:bodyPr>
            <a:normAutofit fontScale="25000" lnSpcReduction="20000"/>
          </a:bodyPr>
          <a:lstStyle/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Urinalysis  :  3+ to 4+ proteinuria</a:t>
            </a:r>
          </a:p>
          <a:p>
            <a:pPr lvl="1"/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Spot UPC ratio &gt; 2.0</a:t>
            </a:r>
          </a:p>
          <a:p>
            <a:pPr lvl="1"/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UPE &gt; 40 mg/m</a:t>
            </a:r>
            <a:r>
              <a:rPr lang="en-US" sz="8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8000" dirty="0" err="1">
                <a:latin typeface="Calibri" panose="020F0502020204030204" pitchFamily="34" charset="0"/>
                <a:cs typeface="Calibri" panose="020F0502020204030204" pitchFamily="34" charset="0"/>
              </a:rPr>
              <a:t>hr</a:t>
            </a:r>
            <a:endParaRPr 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Renal Function : </a:t>
            </a:r>
            <a:r>
              <a:rPr lang="en-US" sz="8000" b="0" i="0" u="none" strike="noStrike" baseline="0" dirty="0">
                <a:latin typeface="LucidaSans"/>
              </a:rPr>
              <a:t>Azotemia (</a:t>
            </a:r>
            <a:r>
              <a:rPr lang="en-US" sz="8000" b="0" i="0" u="none" strike="noStrike" baseline="0" dirty="0">
                <a:latin typeface="SymbolNew-Medium"/>
              </a:rPr>
              <a:t>↑ </a:t>
            </a:r>
            <a:r>
              <a:rPr lang="en-US" sz="8000" b="0" i="0" u="none" strike="noStrike" baseline="0" dirty="0">
                <a:latin typeface="LucidaSans"/>
              </a:rPr>
              <a:t>BUN), 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Creatinine – normal or elevated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LFT   : ALT,AST.  Serum albumin -  &lt; 2.5 gm/dl</a:t>
            </a:r>
          </a:p>
          <a:p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Serum Cholesterol/ TGA levels – elevated</a:t>
            </a:r>
          </a:p>
          <a:p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Serum Complement levels  (C3,C4)–  C3 Normal or low.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8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8000" dirty="0"/>
              <a:t>CBC &amp; Blood picture: </a:t>
            </a:r>
            <a:r>
              <a:rPr lang="en-US" sz="8000" b="0" i="0" u="none" strike="noStrike" baseline="0" dirty="0">
                <a:latin typeface="LucidaSans"/>
              </a:rPr>
              <a:t>Hemoconcentration (</a:t>
            </a:r>
            <a:r>
              <a:rPr lang="en-US" sz="8000" b="0" i="0" u="none" strike="noStrike" baseline="0" dirty="0">
                <a:latin typeface="SymbolNew-Medium"/>
              </a:rPr>
              <a:t>↑ </a:t>
            </a:r>
            <a:r>
              <a:rPr lang="en-US" sz="8000" b="0" i="0" u="none" strike="noStrike" baseline="0" dirty="0">
                <a:latin typeface="LucidaSans"/>
              </a:rPr>
              <a:t>hemoglobin). Thrombocytosis</a:t>
            </a:r>
            <a:endParaRPr lang="en-US" sz="8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8000" b="0" i="0" dirty="0">
                <a:solidFill>
                  <a:srgbClr val="202124"/>
                </a:solidFill>
                <a:effectLst/>
                <a:latin typeface="Helvetica Neue"/>
              </a:rPr>
              <a:t>Platelet hyperaggregability, </a:t>
            </a:r>
            <a:r>
              <a:rPr lang="en-US" sz="8000" b="0" i="0" u="none" strike="noStrike" baseline="0" dirty="0">
                <a:latin typeface="SymbolNew-Medium"/>
              </a:rPr>
              <a:t>↑ </a:t>
            </a:r>
            <a:r>
              <a:rPr lang="en-US" sz="8000" b="0" i="0" dirty="0">
                <a:solidFill>
                  <a:srgbClr val="202124"/>
                </a:solidFill>
                <a:effectLst/>
                <a:latin typeface="Helvetica Neue"/>
              </a:rPr>
              <a:t> V , VIII, and fibrinogen with blood </a:t>
            </a:r>
            <a:r>
              <a:rPr lang="en-US" sz="8000" b="0" i="0" dirty="0" err="1">
                <a:solidFill>
                  <a:srgbClr val="202124"/>
                </a:solidFill>
                <a:effectLst/>
                <a:latin typeface="Helvetica Neue"/>
              </a:rPr>
              <a:t>hyperviscosity</a:t>
            </a:r>
            <a:r>
              <a:rPr lang="en-US" sz="8000" dirty="0">
                <a:solidFill>
                  <a:srgbClr val="202124"/>
                </a:solidFill>
                <a:latin typeface="Helvetica Neue"/>
              </a:rPr>
              <a:t>.</a:t>
            </a:r>
            <a:endParaRPr lang="en-US" sz="8000" b="0" i="0" dirty="0">
              <a:solidFill>
                <a:srgbClr val="202124"/>
              </a:solidFill>
              <a:effectLst/>
              <a:latin typeface="Helvetica Neue"/>
            </a:endParaRPr>
          </a:p>
          <a:p>
            <a:pPr>
              <a:buFontTx/>
              <a:buChar char="-"/>
            </a:pPr>
            <a:r>
              <a:rPr lang="en-US" sz="8000" b="0" i="0" u="none" strike="noStrike" baseline="0" dirty="0">
                <a:latin typeface="SymbolNew-Medium"/>
              </a:rPr>
              <a:t>↑↑ </a:t>
            </a:r>
            <a:r>
              <a:rPr lang="en-US" sz="8000" b="0" i="0" u="none" strike="noStrike" baseline="0" dirty="0">
                <a:latin typeface="LucidaSans"/>
              </a:rPr>
              <a:t>ESR</a:t>
            </a:r>
            <a:endParaRPr lang="en-US" sz="8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8000" b="0" i="0" dirty="0">
                <a:solidFill>
                  <a:srgbClr val="202124"/>
                </a:solidFill>
                <a:effectLst/>
                <a:latin typeface="Helvetica Neue"/>
              </a:rPr>
              <a:t>Electrolytes </a:t>
            </a:r>
            <a:r>
              <a:rPr lang="en-US" sz="8000" b="0" i="0" u="none" strike="noStrike" baseline="0" dirty="0">
                <a:latin typeface="LucidaSans"/>
              </a:rPr>
              <a:t>:</a:t>
            </a:r>
          </a:p>
          <a:p>
            <a:pPr>
              <a:buFontTx/>
              <a:buChar char="-"/>
            </a:pPr>
            <a:r>
              <a:rPr lang="en-US" sz="8000" b="0" i="0" u="none" strike="noStrike" baseline="0" dirty="0">
                <a:latin typeface="LucidaSans"/>
              </a:rPr>
              <a:t>Hyponatremia (Na :120 -130 </a:t>
            </a:r>
            <a:r>
              <a:rPr lang="en-US" sz="8000" b="0" i="0" u="none" strike="noStrike" baseline="0" dirty="0" err="1">
                <a:latin typeface="LucidaSans"/>
              </a:rPr>
              <a:t>mEq</a:t>
            </a:r>
            <a:r>
              <a:rPr lang="en-US" sz="8000" b="0" i="0" u="none" strike="noStrike" baseline="0" dirty="0">
                <a:latin typeface="LucidaSans"/>
              </a:rPr>
              <a:t>/L)</a:t>
            </a:r>
            <a:endParaRPr lang="en-US" sz="8000" dirty="0"/>
          </a:p>
          <a:p>
            <a:pPr lvl="0"/>
            <a:r>
              <a:rPr lang="en-US" sz="8000" b="0" i="0" u="none" strike="noStrike" baseline="0" dirty="0">
                <a:latin typeface="SymbolNew-Medium"/>
              </a:rPr>
              <a:t>↓ </a:t>
            </a:r>
            <a:r>
              <a:rPr lang="en-US" sz="8000" b="0" i="0" u="none" strike="noStrike" baseline="0" dirty="0">
                <a:latin typeface="LucidaSans"/>
              </a:rPr>
              <a:t>Serum calcium (</a:t>
            </a:r>
            <a:r>
              <a:rPr lang="en-US" sz="8000" b="0" i="0" u="none" strike="noStrike" baseline="0" dirty="0" err="1">
                <a:latin typeface="LucidaSans"/>
              </a:rPr>
              <a:t>pseudohypocalcemia</a:t>
            </a:r>
            <a:r>
              <a:rPr lang="en-US" sz="8000" b="0" i="0" u="none" strike="noStrike" baseline="0" dirty="0">
                <a:latin typeface="LucidaSans"/>
              </a:rPr>
              <a:t>, </a:t>
            </a:r>
            <a:r>
              <a:rPr lang="en-US" sz="8000" b="0" i="0" u="none" strike="noStrike" baseline="0" dirty="0" err="1">
                <a:latin typeface="LucidaSans"/>
              </a:rPr>
              <a:t>truehypocalcemia</a:t>
            </a:r>
            <a:r>
              <a:rPr lang="en-US" sz="8000" b="0" i="0" u="none" strike="noStrike" baseline="0" dirty="0">
                <a:latin typeface="LucidaSans"/>
              </a:rPr>
              <a:t>)</a:t>
            </a:r>
          </a:p>
          <a:p>
            <a:pPr lvl="0"/>
            <a:endParaRPr lang="en-US" sz="8000" dirty="0"/>
          </a:p>
          <a:p>
            <a:pPr>
              <a:buFontTx/>
              <a:buChar char="-"/>
            </a:pPr>
            <a:endParaRPr lang="en-US" sz="1900" dirty="0"/>
          </a:p>
          <a:p>
            <a:pPr marL="0" indent="0">
              <a:buNone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buNone/>
            </a:pPr>
            <a:endParaRPr lang="en-IN" sz="3200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Antistreptolysin</a:t>
            </a:r>
            <a:r>
              <a:rPr lang="en-US" dirty="0"/>
              <a:t> O </a:t>
            </a:r>
            <a:r>
              <a:rPr lang="en-US" dirty="0" err="1"/>
              <a:t>titre</a:t>
            </a:r>
            <a:endParaRPr lang="en-US" dirty="0"/>
          </a:p>
          <a:p>
            <a:r>
              <a:rPr lang="en-US" dirty="0"/>
              <a:t>Chest X ray ,</a:t>
            </a:r>
            <a:r>
              <a:rPr lang="en-US" b="0" i="0" dirty="0">
                <a:solidFill>
                  <a:srgbClr val="2A2A2A"/>
                </a:solidFill>
                <a:effectLst/>
                <a:latin typeface="proxima_nova_rgregular"/>
              </a:rPr>
              <a:t> Kidney ultrasonography </a:t>
            </a:r>
            <a:r>
              <a:rPr lang="en-US" dirty="0"/>
              <a:t>and tuberculin test.</a:t>
            </a:r>
          </a:p>
          <a:p>
            <a:r>
              <a:rPr lang="en-US" dirty="0"/>
              <a:t>ANA ,</a:t>
            </a:r>
            <a:r>
              <a:rPr lang="en-US" b="0" i="0" dirty="0">
                <a:solidFill>
                  <a:srgbClr val="2A2A2A"/>
                </a:solidFill>
                <a:effectLst/>
                <a:latin typeface="proxima_nova_rgregular"/>
              </a:rPr>
              <a:t> Anti–double-stranded DNA .</a:t>
            </a:r>
            <a:endParaRPr lang="en-US" dirty="0"/>
          </a:p>
          <a:p>
            <a:r>
              <a:rPr lang="en-US" dirty="0"/>
              <a:t>Hepatitis B surface antigen/Hepatitis C  antibodies.</a:t>
            </a:r>
          </a:p>
          <a:p>
            <a:r>
              <a:rPr lang="en-US" b="1" dirty="0"/>
              <a:t>Indications  for  renal Biopsy: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Age below 12 months or older than 13 year.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Gross or persistent microscopic hematuria or RBC casts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Low blood  C3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i="0" strike="noStrike" baseline="0" dirty="0">
                <a:latin typeface="JansonText-Roman"/>
              </a:rPr>
              <a:t>Significant hypertension or pulmonary edema .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Impaired renal Function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Failure of steroid therapy.(steroid resistance).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i="0" strike="noStrike" baseline="0" dirty="0">
                <a:latin typeface="JansonText-Roman"/>
              </a:rPr>
              <a:t>Extrarenal or constitutional symptoms, such as weight loss, recurrent fever, rash, or arthritis</a:t>
            </a:r>
            <a:r>
              <a:rPr lang="en-US" dirty="0"/>
              <a:t> </a:t>
            </a:r>
            <a:endParaRPr lang="en-IN" dirty="0"/>
          </a:p>
          <a:p>
            <a:endParaRPr lang="en-IN" dirty="0"/>
          </a:p>
        </p:txBody>
      </p:sp>
      <p:sp>
        <p:nvSpPr>
          <p:cNvPr id="8" name="مستطيل 7"/>
          <p:cNvSpPr/>
          <p:nvPr/>
        </p:nvSpPr>
        <p:spPr>
          <a:xfrm>
            <a:off x="1676400" y="152400"/>
            <a:ext cx="38501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/>
              <a:t>Additional Tests</a:t>
            </a:r>
            <a:endParaRPr lang="ar-SA" sz="40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6652512" cy="12954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686800" cy="50593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Manifestation of </a:t>
            </a:r>
            <a:r>
              <a:rPr lang="en-US" sz="2400" b="1" dirty="0"/>
              <a:t>glomerular</a:t>
            </a:r>
            <a:r>
              <a:rPr lang="en-US" sz="2400" dirty="0"/>
              <a:t> disease.</a:t>
            </a:r>
          </a:p>
          <a:p>
            <a:r>
              <a:rPr lang="en-US" sz="2400" dirty="0"/>
              <a:t>characterized by </a:t>
            </a:r>
            <a:r>
              <a:rPr lang="en-US" sz="2400" b="1" dirty="0"/>
              <a:t>Nephrotic range </a:t>
            </a:r>
            <a:r>
              <a:rPr lang="en-US" sz="2400" dirty="0"/>
              <a:t>proteinuria and a triad of clinical findings associated with large urinary </a:t>
            </a:r>
            <a:r>
              <a:rPr lang="en-US" sz="2400" b="1" dirty="0"/>
              <a:t>losses of protein </a:t>
            </a:r>
            <a:r>
              <a:rPr lang="en-US" sz="2400" dirty="0"/>
              <a:t>: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Hypoalbuminaemia</a:t>
            </a:r>
            <a:endParaRPr lang="en-US" sz="2400" dirty="0"/>
          </a:p>
          <a:p>
            <a:r>
              <a:rPr lang="en-US" sz="2400" dirty="0"/>
              <a:t> -Edema</a:t>
            </a:r>
          </a:p>
          <a:p>
            <a:r>
              <a:rPr lang="en-US" sz="2400" dirty="0"/>
              <a:t>- Hyperlipidemia.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Nephrotic range </a:t>
            </a:r>
            <a:r>
              <a:rPr lang="en-US" sz="2400" dirty="0"/>
              <a:t>proteinuria:</a:t>
            </a:r>
          </a:p>
          <a:p>
            <a:pPr lvl="1"/>
            <a:r>
              <a:rPr lang="en-US" sz="2400" dirty="0"/>
              <a:t>protein excretion of &gt; 40 mg/m</a:t>
            </a:r>
            <a:r>
              <a:rPr lang="en-US" sz="2400" baseline="30000" dirty="0"/>
              <a:t>2</a:t>
            </a:r>
            <a:r>
              <a:rPr lang="en-US" sz="2400" dirty="0"/>
              <a:t>/</a:t>
            </a:r>
            <a:r>
              <a:rPr lang="en-US" sz="2400" dirty="0" err="1"/>
              <a:t>hr</a:t>
            </a:r>
            <a:r>
              <a:rPr lang="en-US" sz="2400" dirty="0"/>
              <a:t> </a:t>
            </a:r>
            <a:r>
              <a:rPr lang="en-US" sz="2400" dirty="0">
                <a:latin typeface="JansonText-Roman"/>
              </a:rPr>
              <a:t>on a 24-hour collection </a:t>
            </a:r>
            <a:endParaRPr lang="en-US" sz="2400" dirty="0"/>
          </a:p>
          <a:p>
            <a:pPr lvl="1"/>
            <a:r>
              <a:rPr lang="en-US" sz="2400" dirty="0"/>
              <a:t>First morning protein / creatinine  ratio of &gt; 2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8600"/>
            <a:ext cx="6500112" cy="12954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MANAGMENT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6652513" cy="466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Supportive Therapy</a:t>
            </a:r>
          </a:p>
          <a:p>
            <a:r>
              <a:rPr lang="en-US" dirty="0">
                <a:solidFill>
                  <a:schemeClr val="tx1"/>
                </a:solidFill>
              </a:rPr>
              <a:t>High protein diet.</a:t>
            </a:r>
          </a:p>
          <a:p>
            <a:r>
              <a:rPr lang="en-US" dirty="0">
                <a:solidFill>
                  <a:schemeClr val="tx1"/>
                </a:solidFill>
              </a:rPr>
              <a:t>Salt moderation</a:t>
            </a:r>
          </a:p>
          <a:p>
            <a:r>
              <a:rPr lang="en-US" dirty="0">
                <a:solidFill>
                  <a:schemeClr val="tx1"/>
                </a:solidFill>
              </a:rPr>
              <a:t>Treatment of infections</a:t>
            </a:r>
          </a:p>
          <a:p>
            <a:r>
              <a:rPr lang="en-US" dirty="0">
                <a:solidFill>
                  <a:schemeClr val="tx1"/>
                </a:solidFill>
              </a:rPr>
              <a:t>If significant edema – diuretics :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JansonText-Roman"/>
              </a:rPr>
              <a:t>Furosemide,</a:t>
            </a:r>
            <a:r>
              <a:rPr lang="en-US" dirty="0">
                <a:solidFill>
                  <a:schemeClr val="tx1"/>
                </a:solidFill>
              </a:rPr>
              <a:t> spironolactone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JansonText-Roman"/>
              </a:rPr>
              <a:t> and metolazone, with or without 25% IV albumin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4D0E1-191F-4206-80C2-03F3106A5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B22C1-5528-4FF9-B367-2E542908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Corticosteroid therapy with Prednisolone or prednisone </a:t>
            </a:r>
          </a:p>
          <a:p>
            <a:pPr lvl="1"/>
            <a:r>
              <a:rPr lang="en-US" dirty="0"/>
              <a:t>( 2mg/kg per day for 6 weeks followed by</a:t>
            </a:r>
          </a:p>
          <a:p>
            <a:pPr lvl="1">
              <a:buNone/>
            </a:pPr>
            <a:r>
              <a:rPr lang="en-US" dirty="0"/>
              <a:t>     1.5 mg/kg single morning dose on alternate days for   </a:t>
            </a:r>
          </a:p>
          <a:p>
            <a:pPr lvl="1">
              <a:buNone/>
            </a:pPr>
            <a:r>
              <a:rPr lang="en-US" dirty="0"/>
              <a:t>     6 weeks ).</a:t>
            </a:r>
            <a:r>
              <a:rPr lang="en-US" sz="1600" b="0" i="0" u="none" strike="noStrike" baseline="0" dirty="0">
                <a:latin typeface="JansonText-Roman"/>
              </a:rPr>
              <a:t> after which the dose is gradually tapered.</a:t>
            </a:r>
            <a:r>
              <a:rPr lang="en-US" b="0" i="0" dirty="0">
                <a:solidFill>
                  <a:srgbClr val="2A2A2A"/>
                </a:solidFill>
                <a:effectLst/>
                <a:latin typeface="proxima_nova_rgregular"/>
              </a:rPr>
              <a:t> with a minimum total duration of treatment of 12 weeks</a:t>
            </a:r>
            <a:endParaRPr lang="en-US" sz="1600" b="0" i="0" u="none" strike="noStrike" baseline="0" dirty="0">
              <a:latin typeface="JansonText-Roman"/>
            </a:endParaRPr>
          </a:p>
          <a:p>
            <a:pPr algn="l"/>
            <a:r>
              <a:rPr lang="en-US" sz="1600" b="0" i="0" u="none" strike="noStrike" baseline="0" dirty="0">
                <a:latin typeface="JansonText-Roman"/>
              </a:rPr>
              <a:t>The first morning urine sample should be monitored daily by urine dip.</a:t>
            </a:r>
          </a:p>
          <a:p>
            <a:pPr algn="l"/>
            <a:endParaRPr lang="en-US" dirty="0">
              <a:latin typeface="JansonText-Roman"/>
            </a:endParaRPr>
          </a:p>
          <a:p>
            <a:pPr algn="l"/>
            <a:r>
              <a:rPr lang="en-US" sz="1600" b="0" i="0" u="none" strike="noStrike" baseline="0" dirty="0">
                <a:latin typeface="JansonText-Roman"/>
              </a:rPr>
              <a:t>Remission is defined as at least 3 consecutive days of negative to trace urine protein.</a:t>
            </a:r>
          </a:p>
          <a:p>
            <a:pPr algn="l"/>
            <a:endParaRPr lang="en-US" dirty="0">
              <a:latin typeface="JansonText-Roman"/>
            </a:endParaRPr>
          </a:p>
          <a:p>
            <a:pPr algn="l"/>
            <a:r>
              <a:rPr lang="en-US" sz="1600" b="0" i="0" u="none" strike="noStrike" baseline="0" dirty="0">
                <a:latin typeface="JansonText-Roman"/>
              </a:rPr>
              <a:t>Approximately 95% of children with MCNS compared with 20% to 25% of those with FSGS go into remission after 8 weeks of prednisone.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72998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91E25-9CD9-465A-A363-0E5A8B2B2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28600"/>
            <a:ext cx="6347713" cy="1066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Management of Relapse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6957313" cy="4974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Relapse:</a:t>
            </a:r>
            <a:r>
              <a:rPr lang="en-US" sz="1800" b="0" i="0" u="none" strike="noStrike" baseline="0" dirty="0">
                <a:latin typeface="JansonText-Roman"/>
              </a:rPr>
              <a:t> is defined by 3 consecutive days of 2</a:t>
            </a:r>
            <a:r>
              <a:rPr lang="en-US" sz="1800" b="0" i="0" u="none" strike="noStrike" baseline="0" dirty="0">
                <a:latin typeface="SymbolNew-Medium"/>
              </a:rPr>
              <a:t>+ </a:t>
            </a:r>
            <a:r>
              <a:rPr lang="en-US" sz="1800" b="0" i="0" u="none" strike="noStrike" baseline="0" dirty="0">
                <a:latin typeface="JansonText-Roman"/>
              </a:rPr>
              <a:t>or greater urine protein.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pPr lvl="1"/>
            <a:r>
              <a:rPr lang="en-US" b="1" dirty="0"/>
              <a:t>Infrequent </a:t>
            </a:r>
            <a:r>
              <a:rPr lang="en-US" b="1" dirty="0" err="1"/>
              <a:t>Relapsers</a:t>
            </a:r>
            <a:r>
              <a:rPr lang="en-US" dirty="0"/>
              <a:t> : 3 or less relapses per year</a:t>
            </a:r>
          </a:p>
          <a:p>
            <a:pPr lvl="1"/>
            <a:r>
              <a:rPr lang="en-US" b="1" dirty="0"/>
              <a:t>Frequent </a:t>
            </a:r>
            <a:r>
              <a:rPr lang="en-US" b="1" dirty="0" err="1"/>
              <a:t>Relapsers</a:t>
            </a:r>
            <a:r>
              <a:rPr lang="en-US" b="1" dirty="0"/>
              <a:t> </a:t>
            </a:r>
            <a:r>
              <a:rPr lang="en-US" dirty="0"/>
              <a:t>: 4 or more relapses per year</a:t>
            </a:r>
          </a:p>
          <a:p>
            <a:r>
              <a:rPr lang="en-US" b="1" dirty="0">
                <a:solidFill>
                  <a:srgbClr val="002060"/>
                </a:solidFill>
              </a:rPr>
              <a:t>Steroid therapy</a:t>
            </a:r>
          </a:p>
          <a:p>
            <a:pPr lvl="1"/>
            <a:r>
              <a:rPr lang="en-US" b="1" dirty="0"/>
              <a:t>Steroid dependant </a:t>
            </a:r>
            <a:r>
              <a:rPr lang="en-US" dirty="0"/>
              <a:t>: relapse following dose reduction or discontinuation (</a:t>
            </a:r>
            <a:r>
              <a:rPr lang="en-US" sz="1600" b="0" i="0" u="none" strike="noStrike" baseline="0" dirty="0">
                <a:latin typeface="JansonText-Roman"/>
              </a:rPr>
              <a:t>within 2 weeks ).</a:t>
            </a:r>
            <a:endParaRPr lang="en-US" dirty="0"/>
          </a:p>
          <a:p>
            <a:pPr lvl="1"/>
            <a:r>
              <a:rPr lang="en-US" b="1" dirty="0"/>
              <a:t>Steroid resistant </a:t>
            </a:r>
            <a:r>
              <a:rPr lang="en-US" dirty="0"/>
              <a:t>: Partial or no response to initial treatment.</a:t>
            </a:r>
          </a:p>
          <a:p>
            <a:pPr marL="457200" lvl="1" indent="0">
              <a:buNone/>
            </a:pPr>
            <a:r>
              <a:rPr lang="en-US" dirty="0"/>
              <a:t>       (</a:t>
            </a:r>
            <a:r>
              <a:rPr lang="en-US" sz="1600" b="0" i="0" u="none" strike="noStrike" baseline="0" dirty="0">
                <a:latin typeface="JansonText-Roman"/>
              </a:rPr>
              <a:t>lack of remission by 8 weeks of standard steroid therapy)</a:t>
            </a:r>
            <a:endParaRPr lang="en-US" dirty="0"/>
          </a:p>
          <a:p>
            <a:pPr marL="0" indent="0" algn="l">
              <a:buNone/>
            </a:pPr>
            <a:endParaRPr lang="en-US" dirty="0">
              <a:latin typeface="JansonText-Roman"/>
            </a:endParaRPr>
          </a:p>
          <a:p>
            <a:pPr algn="l"/>
            <a:r>
              <a:rPr lang="en-US" sz="1600" b="0" i="0" u="none" strike="noStrike" baseline="0" dirty="0">
                <a:latin typeface="JansonText-Roman"/>
              </a:rPr>
              <a:t> 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Management of Relapse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6728713" cy="4517363"/>
          </a:xfrm>
        </p:spPr>
        <p:txBody>
          <a:bodyPr/>
          <a:lstStyle/>
          <a:p>
            <a:r>
              <a:rPr lang="en-US" dirty="0"/>
              <a:t>Parent Education</a:t>
            </a:r>
          </a:p>
          <a:p>
            <a:r>
              <a:rPr lang="en-US" dirty="0"/>
              <a:t>Symptomatic therapy for infections in case of low grade </a:t>
            </a:r>
            <a:r>
              <a:rPr lang="en-US" dirty="0" err="1"/>
              <a:t>proteinuria</a:t>
            </a:r>
            <a:endParaRPr lang="en-US" dirty="0"/>
          </a:p>
          <a:p>
            <a:r>
              <a:rPr lang="en-US" dirty="0"/>
              <a:t>Persistent </a:t>
            </a:r>
            <a:r>
              <a:rPr lang="en-US" dirty="0" err="1"/>
              <a:t>proteinuria</a:t>
            </a:r>
            <a:r>
              <a:rPr lang="en-US" dirty="0"/>
              <a:t> ( 3 - 4+ ) – </a:t>
            </a:r>
          </a:p>
          <a:p>
            <a:pPr lvl="1"/>
            <a:r>
              <a:rPr lang="en-US" dirty="0" err="1"/>
              <a:t>Prednisolone</a:t>
            </a:r>
            <a:r>
              <a:rPr lang="en-US" dirty="0"/>
              <a:t> </a:t>
            </a:r>
          </a:p>
          <a:p>
            <a:pPr lvl="1">
              <a:buNone/>
            </a:pPr>
            <a:r>
              <a:rPr lang="en-US" dirty="0"/>
              <a:t>	( 2mg/kg/day until protein is negative for 3 days )</a:t>
            </a:r>
          </a:p>
          <a:p>
            <a:pPr lvl="1">
              <a:buNone/>
            </a:pPr>
            <a:r>
              <a:rPr lang="en-US" dirty="0"/>
              <a:t>	  1.5 mg/kg on alternate days for 4 weeks )</a:t>
            </a:r>
            <a:r>
              <a:rPr lang="en-GB" dirty="0"/>
              <a:t>,</a:t>
            </a:r>
            <a:r>
              <a:rPr lang="en-US" sz="1600" b="0" i="0" u="none" strike="noStrike" baseline="0" dirty="0">
                <a:latin typeface="JansonText-Roman"/>
              </a:rPr>
              <a:t> after which the dose is gradually tapered.</a:t>
            </a:r>
            <a:endParaRPr lang="en-US" dirty="0"/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Frequent Relapses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Alternate Day </a:t>
            </a:r>
            <a:r>
              <a:rPr lang="en-US" dirty="0" err="1"/>
              <a:t>prednisolone</a:t>
            </a:r>
            <a:endParaRPr lang="en-US" dirty="0"/>
          </a:p>
          <a:p>
            <a:r>
              <a:rPr lang="en-US" dirty="0"/>
              <a:t>Steroid sparing agents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Levamisole</a:t>
            </a:r>
            <a:r>
              <a:rPr lang="en-US" dirty="0"/>
              <a:t> ( 2 – 2.5 mg/kg )</a:t>
            </a:r>
          </a:p>
          <a:p>
            <a:pPr lvl="1"/>
            <a:r>
              <a:rPr lang="en-US" dirty="0" err="1"/>
              <a:t>Cyclophosphamide</a:t>
            </a:r>
            <a:r>
              <a:rPr lang="en-US" dirty="0"/>
              <a:t> ( 2 – 2.5 mg/kg/day)</a:t>
            </a:r>
          </a:p>
          <a:p>
            <a:pPr lvl="1"/>
            <a:r>
              <a:rPr lang="en-US" dirty="0" err="1"/>
              <a:t>Mycophenolate</a:t>
            </a:r>
            <a:r>
              <a:rPr lang="en-US" dirty="0"/>
              <a:t> </a:t>
            </a:r>
            <a:r>
              <a:rPr lang="en-US" dirty="0" err="1"/>
              <a:t>Mofetil</a:t>
            </a:r>
            <a:r>
              <a:rPr lang="en-US" dirty="0"/>
              <a:t> ( 20 – 25 mg/kg/day )</a:t>
            </a:r>
          </a:p>
          <a:p>
            <a:pPr lvl="1"/>
            <a:r>
              <a:rPr lang="en-US" dirty="0" err="1"/>
              <a:t>Cyclosporin</a:t>
            </a:r>
            <a:r>
              <a:rPr lang="en-US" dirty="0"/>
              <a:t> ( 4 – 5 mg/kg/day )</a:t>
            </a:r>
          </a:p>
          <a:p>
            <a:pPr lvl="1"/>
            <a:r>
              <a:rPr lang="en-US" dirty="0" err="1"/>
              <a:t>Tacrolimus</a:t>
            </a:r>
            <a:r>
              <a:rPr lang="en-US" dirty="0"/>
              <a:t> (0.1 – 0.2 mg/kg/day )</a:t>
            </a:r>
          </a:p>
          <a:p>
            <a:pPr lvl="1"/>
            <a:r>
              <a:rPr lang="en-US" dirty="0" err="1"/>
              <a:t>Rituximab</a:t>
            </a:r>
            <a:r>
              <a:rPr lang="en-US" dirty="0"/>
              <a:t> ( 375mg/m</a:t>
            </a:r>
            <a:r>
              <a:rPr lang="en-US" baseline="30000" dirty="0"/>
              <a:t>2</a:t>
            </a:r>
            <a:r>
              <a:rPr lang="en-US" dirty="0"/>
              <a:t> IV once a week )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8600"/>
            <a:ext cx="6500112" cy="1295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Steroid Resistant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Nephrotic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610600" cy="5638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Diagnosis – Lack of response to </a:t>
            </a:r>
            <a:r>
              <a:rPr lang="en-US" dirty="0" err="1"/>
              <a:t>prednisolone</a:t>
            </a:r>
            <a:r>
              <a:rPr lang="en-US" dirty="0"/>
              <a:t> therapy for 4 weeks</a:t>
            </a:r>
          </a:p>
          <a:p>
            <a:r>
              <a:rPr lang="en-US" dirty="0"/>
              <a:t>Indication for renal biopsy </a:t>
            </a:r>
            <a:r>
              <a:rPr lang="en-US" dirty="0">
                <a:solidFill>
                  <a:srgbClr val="FF0000"/>
                </a:solidFill>
              </a:rPr>
              <a:t>, BBVS</a:t>
            </a:r>
          </a:p>
          <a:p>
            <a:r>
              <a:rPr lang="en-US" dirty="0"/>
              <a:t>Etiology</a:t>
            </a:r>
          </a:p>
          <a:p>
            <a:pPr lvl="1"/>
            <a:r>
              <a:rPr lang="en-US" dirty="0"/>
              <a:t>10 – 20 % - Genetic ( Mutations in genes encoding </a:t>
            </a:r>
            <a:r>
              <a:rPr lang="en-US" dirty="0" err="1"/>
              <a:t>podocyte</a:t>
            </a:r>
            <a:r>
              <a:rPr lang="en-US" dirty="0"/>
              <a:t> proteins )</a:t>
            </a:r>
          </a:p>
          <a:p>
            <a:r>
              <a:rPr lang="en-US" dirty="0"/>
              <a:t>Indications for mutational analysis :</a:t>
            </a:r>
          </a:p>
          <a:p>
            <a:pPr lvl="1"/>
            <a:r>
              <a:rPr lang="en-US" dirty="0"/>
              <a:t>Congenital </a:t>
            </a:r>
            <a:r>
              <a:rPr lang="en-US" dirty="0" err="1"/>
              <a:t>Nephrotic</a:t>
            </a:r>
            <a:r>
              <a:rPr lang="en-US" dirty="0"/>
              <a:t> Syndrome</a:t>
            </a:r>
          </a:p>
          <a:p>
            <a:pPr lvl="1"/>
            <a:r>
              <a:rPr lang="en-US" dirty="0"/>
              <a:t>Family History of SRNS</a:t>
            </a:r>
          </a:p>
          <a:p>
            <a:pPr lvl="1"/>
            <a:r>
              <a:rPr lang="en-US" dirty="0"/>
              <a:t>Sporadic resistance to steroids</a:t>
            </a:r>
          </a:p>
          <a:p>
            <a:pPr lvl="1"/>
            <a:r>
              <a:rPr lang="en-US" dirty="0"/>
              <a:t>Girls with steroid resistant FSGS.</a:t>
            </a:r>
          </a:p>
          <a:p>
            <a:pPr marL="457200" lvl="1" indent="0">
              <a:buNone/>
            </a:pPr>
            <a:endParaRPr lang="en-US" sz="18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Adjunctive therapies for steroid resistance (or steroid dependence with serious steroid side effects) include alkylating agents (e.g., cyclophosphamide), calcineurin inhibitors (e.g., cyclosporine, </a:t>
            </a:r>
            <a:r>
              <a:rPr lang="sv-SE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tacrolimus), and renin-angiotensin blockade (</a:t>
            </a:r>
            <a:r>
              <a:rPr lang="en-US" sz="2000" dirty="0"/>
              <a:t>ACE inhibitors </a:t>
            </a:r>
            <a:r>
              <a:rPr lang="en-US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/>
              <a:t>ARBs</a:t>
            </a:r>
            <a:r>
              <a:rPr lang="en-US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lvl="1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Steroids +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statins </a:t>
            </a:r>
            <a:r>
              <a:rPr lang="en-US" dirty="0"/>
              <a:t>+ Diuretics</a:t>
            </a:r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28600"/>
            <a:ext cx="6347713" cy="121920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Complications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7620000" cy="4822163"/>
          </a:xfrm>
        </p:spPr>
        <p:txBody>
          <a:bodyPr>
            <a:normAutofit/>
          </a:bodyPr>
          <a:lstStyle/>
          <a:p>
            <a:r>
              <a:rPr lang="en-US" dirty="0"/>
              <a:t>Edema (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generalized edema, ascites, pleural effusion).</a:t>
            </a:r>
            <a:endParaRPr lang="en-US" dirty="0"/>
          </a:p>
          <a:p>
            <a:r>
              <a:rPr lang="en-US" dirty="0"/>
              <a:t>Infections (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JansonText-Roman"/>
              </a:rPr>
              <a:t>pneumonia, </a:t>
            </a:r>
            <a:r>
              <a:rPr lang="en-US" sz="1800" b="0" i="0" u="none" strike="noStrike" baseline="0" dirty="0">
                <a:latin typeface="JansonText-Roman"/>
              </a:rPr>
              <a:t>peritonitis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JansonText-Roman"/>
              </a:rPr>
              <a:t> and cellulitis).</a:t>
            </a:r>
            <a:endParaRPr lang="en-US" dirty="0"/>
          </a:p>
          <a:p>
            <a:r>
              <a:rPr lang="en-US" dirty="0"/>
              <a:t>T</a:t>
            </a:r>
            <a:r>
              <a:rPr lang="en-US" sz="1800" b="1" i="0" u="sng" strike="noStrike" baseline="0" dirty="0">
                <a:solidFill>
                  <a:schemeClr val="tx1"/>
                </a:solidFill>
                <a:latin typeface="JansonText-Roman"/>
              </a:rPr>
              <a:t>hromboembolic</a:t>
            </a:r>
            <a:r>
              <a:rPr lang="en-US" dirty="0"/>
              <a:t> complications</a:t>
            </a:r>
          </a:p>
          <a:p>
            <a:r>
              <a:rPr lang="en-US" dirty="0" err="1"/>
              <a:t>Hypovolaemia</a:t>
            </a:r>
            <a:r>
              <a:rPr lang="en-US" dirty="0"/>
              <a:t> and Acute renal Failure</a:t>
            </a:r>
          </a:p>
          <a:p>
            <a:r>
              <a:rPr lang="en-US" dirty="0"/>
              <a:t>Steroid Toxicity.</a:t>
            </a:r>
          </a:p>
          <a:p>
            <a:pPr marL="0" indent="0" algn="l">
              <a:buNone/>
            </a:pPr>
            <a:endParaRPr lang="en-US" dirty="0">
              <a:solidFill>
                <a:schemeClr val="tx1"/>
              </a:solidFill>
              <a:latin typeface="JansonText-Roman"/>
            </a:endParaRPr>
          </a:p>
          <a:p>
            <a:pPr marL="0" indent="0" algn="l">
              <a:buNone/>
            </a:pPr>
            <a:endParaRPr lang="en-US" dirty="0">
              <a:solidFill>
                <a:schemeClr val="tx1"/>
              </a:solidFill>
              <a:latin typeface="JansonText-Roman"/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1800" b="0" i="0" u="none" strike="noStrike" baseline="0" dirty="0">
                <a:solidFill>
                  <a:schemeClr val="tx1"/>
                </a:solidFill>
                <a:latin typeface="JansonText-Roman"/>
              </a:rPr>
              <a:t>Children with nephrotic syndrome are at higher risk for infection with encapsulated organisms, especially </a:t>
            </a:r>
            <a:r>
              <a:rPr lang="en-US" sz="1800" b="0" i="1" u="none" strike="noStrike" baseline="0" dirty="0">
                <a:solidFill>
                  <a:schemeClr val="tx1"/>
                </a:solidFill>
                <a:latin typeface="JansonText-Italic"/>
              </a:rPr>
              <a:t>Streptococcus pneumoniae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JansonText-Roman"/>
              </a:rPr>
              <a:t>, as well as with gram-negative organisms, measles, and varicella.</a:t>
            </a:r>
            <a:endParaRPr lang="en-US" dirty="0">
              <a:solidFill>
                <a:schemeClr val="tx1"/>
              </a:solidFill>
              <a:latin typeface="JansonText-Roman"/>
            </a:endParaRP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Prognosis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Steroid Responsive NS : Good prognosis</a:t>
            </a:r>
          </a:p>
          <a:p>
            <a:pPr>
              <a:buNone/>
            </a:pPr>
            <a:r>
              <a:rPr lang="en-US" dirty="0"/>
              <a:t>	 ( MCNS )</a:t>
            </a:r>
          </a:p>
          <a:p>
            <a:r>
              <a:rPr lang="en-US" dirty="0"/>
              <a:t>Steroid Resistant NS : Poor prognosis</a:t>
            </a:r>
          </a:p>
          <a:p>
            <a:pPr>
              <a:buNone/>
            </a:pPr>
            <a:r>
              <a:rPr lang="en-US" dirty="0"/>
              <a:t>	 ( FSGS ).</a:t>
            </a:r>
          </a:p>
          <a:p>
            <a:pPr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0" i="0" u="none" strike="noStrike" baseline="0" dirty="0">
                <a:latin typeface="JansonText-Roman"/>
              </a:rPr>
              <a:t>Children and adolescents with progressive renal failure may require renal replacement therapy and a renal transplant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sz="1800" b="0" i="0" u="none" strike="noStrike" baseline="0" dirty="0">
                <a:latin typeface="JansonText-Roman"/>
              </a:rPr>
              <a:t>FSGS may recur after transplant in 30% to 50% of cases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04800"/>
            <a:ext cx="6347713" cy="10668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Congenital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Nephrotic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534400" cy="5181600"/>
          </a:xfrm>
        </p:spPr>
        <p:txBody>
          <a:bodyPr>
            <a:normAutofit/>
          </a:bodyPr>
          <a:lstStyle/>
          <a:p>
            <a:r>
              <a:rPr lang="en-US" dirty="0"/>
              <a:t>Presents in first 3 months of life</a:t>
            </a:r>
          </a:p>
          <a:p>
            <a:r>
              <a:rPr lang="en-US" dirty="0" err="1"/>
              <a:t>Anasarca</a:t>
            </a:r>
            <a:r>
              <a:rPr lang="en-US" dirty="0"/>
              <a:t>, </a:t>
            </a:r>
            <a:r>
              <a:rPr lang="en-US" dirty="0" err="1"/>
              <a:t>hypoalbuminaemia</a:t>
            </a:r>
            <a:r>
              <a:rPr lang="en-US" dirty="0"/>
              <a:t>, </a:t>
            </a:r>
            <a:r>
              <a:rPr lang="en-US" dirty="0" err="1"/>
              <a:t>oliguria</a:t>
            </a:r>
            <a:endParaRPr lang="en-US" dirty="0"/>
          </a:p>
          <a:p>
            <a:pPr>
              <a:buNone/>
            </a:pPr>
            <a:r>
              <a:rPr lang="en-US" dirty="0"/>
              <a:t>               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{ Finnish’ Type }</a:t>
            </a:r>
          </a:p>
          <a:p>
            <a:r>
              <a:rPr lang="en-US" dirty="0" err="1"/>
              <a:t>Antenatally</a:t>
            </a:r>
            <a:r>
              <a:rPr lang="en-US" dirty="0"/>
              <a:t> detectable : </a:t>
            </a:r>
          </a:p>
          <a:p>
            <a:pPr lvl="1"/>
            <a:r>
              <a:rPr lang="en-US" dirty="0"/>
              <a:t>Raised AFP in maternal serum and amniotic fluid</a:t>
            </a:r>
          </a:p>
          <a:p>
            <a:r>
              <a:rPr lang="en-US" dirty="0"/>
              <a:t>Complications</a:t>
            </a:r>
          </a:p>
          <a:p>
            <a:pPr lvl="1"/>
            <a:r>
              <a:rPr lang="en-US" dirty="0"/>
              <a:t>Failure o thrive</a:t>
            </a:r>
          </a:p>
          <a:p>
            <a:pPr lvl="1"/>
            <a:r>
              <a:rPr lang="en-US" dirty="0"/>
              <a:t>Infections</a:t>
            </a:r>
          </a:p>
          <a:p>
            <a:pPr lvl="1"/>
            <a:r>
              <a:rPr lang="en-US" dirty="0"/>
              <a:t>Hypothyroidism</a:t>
            </a:r>
          </a:p>
          <a:p>
            <a:pPr lvl="1"/>
            <a:r>
              <a:rPr lang="en-US" dirty="0"/>
              <a:t>Renal Failure ( 2 – 3 yrs )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AFCF2BE6-5C1E-4768-8046-1D01646A2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5538"/>
            <a:ext cx="5105400" cy="931862"/>
          </a:xfrm>
        </p:spPr>
        <p:txBody>
          <a:bodyPr/>
          <a:lstStyle/>
          <a:p>
            <a:r>
              <a:rPr lang="en-US" altLang="ar-SA" dirty="0">
                <a:solidFill>
                  <a:schemeClr val="tx1"/>
                </a:solidFill>
              </a:rPr>
              <a:t>PROTEINURIA</a:t>
            </a:r>
            <a:endParaRPr lang="ar-SA" altLang="ar-SA" dirty="0">
              <a:solidFill>
                <a:schemeClr val="tx1"/>
              </a:solidFill>
            </a:endParaRPr>
          </a:p>
        </p:txBody>
      </p:sp>
      <p:sp>
        <p:nvSpPr>
          <p:cNvPr id="6" name="عنوان فرعي 5">
            <a:extLst>
              <a:ext uri="{FF2B5EF4-FFF2-40B4-BE49-F238E27FC236}">
                <a16:creationId xmlns:a16="http://schemas.microsoft.com/office/drawing/2014/main" id="{CB2A6B2B-B446-4128-AE7F-AC4FE1A0F5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defRPr/>
            </a:pPr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0D5137A-4E8F-4067-9E51-2114F6C0C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04A5325-D594-4BBB-B522-8BD09B84E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69342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Demographic Factors</a:t>
            </a:r>
            <a:br>
              <a:rPr lang="en-US" dirty="0"/>
            </a:br>
            <a:r>
              <a:rPr lang="en-US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534400" cy="4754563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Incidence 2 – 7 cases per 100,000 children per year.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Most prevalent in children between the ages 1.5-6 years.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It affects more boys than girls  2:1 ratio.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MCNS typically presents between 2 and 8 years of age (peak, 3 years).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JansonText-Roman"/>
            </a:endParaRP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>
            <a:extLst>
              <a:ext uri="{FF2B5EF4-FFF2-40B4-BE49-F238E27FC236}">
                <a16:creationId xmlns:a16="http://schemas.microsoft.com/office/drawing/2014/main" id="{DB4D4BD8-86DC-430C-B7D8-8052C7F20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295400"/>
            <a:ext cx="82200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/>
          <a:lstStyle/>
          <a:p>
            <a:pPr marL="457200" indent="-457200" algn="justLow" rtl="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fr-FR" sz="3200" b="1" dirty="0">
                <a:solidFill>
                  <a:srgbClr val="AE15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Up to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10% 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children aged 8-15 yr test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positive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for proteinuria by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urinary dipstick 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some time</a:t>
            </a:r>
            <a:r>
              <a:rPr lang="fr-FR" sz="3200" b="1" dirty="0">
                <a:solidFill>
                  <a:srgbClr val="AE15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472FB3E-8425-47A8-823C-28A0850BC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2924175"/>
            <a:ext cx="82073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/>
          <a:lstStyle/>
          <a:p>
            <a:pPr marL="457200" indent="-457200" algn="justLow" rtl="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fr-FR" sz="3200" b="1" dirty="0">
                <a:solidFill>
                  <a:srgbClr val="AE15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a 24-hour urine collection: </a:t>
            </a:r>
          </a:p>
          <a:p>
            <a:pPr marL="342900" indent="-342900" algn="justLow" rtl="0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Normal values :       &lt;4 mg of protein/m2/hr  </a:t>
            </a:r>
          </a:p>
          <a:p>
            <a:pPr marL="342900" indent="-342900" algn="justLow" rtl="0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Significant values      4–40 mg/m2/hr </a:t>
            </a:r>
          </a:p>
          <a:p>
            <a:pPr marL="342900" indent="-342900" algn="justLow" rtl="0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Nephrotic range       &gt;40 mg/m2/hr </a:t>
            </a:r>
            <a:r>
              <a:rPr lang="fr-FR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A0B89F-EB87-4854-B373-F140DAE12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19076"/>
            <a:ext cx="5509512" cy="597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</a:t>
            </a:r>
            <a:br>
              <a:rPr lang="fr-FR" sz="3600" b="1" dirty="0"/>
            </a:b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allAtOnce"/>
      <p:bldP spid="4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2">
            <a:extLst>
              <a:ext uri="{FF2B5EF4-FFF2-40B4-BE49-F238E27FC236}">
                <a16:creationId xmlns:a16="http://schemas.microsoft.com/office/drawing/2014/main" id="{218599EC-77DD-4EC9-936C-B65BB89B14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56669"/>
            <a:ext cx="6348413" cy="3489275"/>
          </a:xfrm>
          <a:noFill/>
        </p:spPr>
      </p:pic>
      <p:pic>
        <p:nvPicPr>
          <p:cNvPr id="9222" name="صورة 6">
            <a:extLst>
              <a:ext uri="{FF2B5EF4-FFF2-40B4-BE49-F238E27FC236}">
                <a16:creationId xmlns:a16="http://schemas.microsoft.com/office/drawing/2014/main" id="{424CBF86-60A3-4D54-9A3C-727364BC64F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rcRect/>
          <a:stretch>
            <a:fillRect/>
          </a:stretch>
        </p:blipFill>
        <p:spPr bwMode="auto">
          <a:xfrm>
            <a:off x="76200" y="533400"/>
            <a:ext cx="8991600" cy="61722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76200">
            <a:extrusionClr>
              <a:srgbClr val="FF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B3085-EF92-4FC7-966D-71F6B0CE6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858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隶书"/>
                <a:cs typeface="Times New Roman" pitchFamily="18" charset="0"/>
              </a:rPr>
              <a:t>Transient Proteinuria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80260-DD7A-4341-ABA0-379361614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160590"/>
            <a:ext cx="8305799" cy="3880773"/>
          </a:xfrm>
        </p:spPr>
        <p:txBody>
          <a:bodyPr>
            <a:norm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majority of children found to have positive urinary dipstick values for protein ,have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normal dipstick values on repeated measurements.</a:t>
            </a:r>
          </a:p>
          <a:p>
            <a:pPr marL="0" indent="0">
              <a:buNone/>
            </a:pPr>
            <a:endParaRPr lang="en-US" sz="24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proteinuria usually does not exceed 1-2+ on the dipstick.</a:t>
            </a:r>
          </a:p>
          <a:p>
            <a:pPr marL="0" indent="0">
              <a:buNone/>
            </a:pPr>
            <a:endParaRPr lang="en-US" sz="24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 evaluation or therapy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is needed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453941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07115-BFD3-4D8F-A562-4DF305C46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04800"/>
            <a:ext cx="6347713" cy="1066800"/>
          </a:xfrm>
        </p:spPr>
        <p:txBody>
          <a:bodyPr/>
          <a:lstStyle/>
          <a:p>
            <a:r>
              <a:rPr lang="en-US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隶书"/>
                <a:cs typeface="Times New Roman" pitchFamily="18" charset="0"/>
              </a:rPr>
              <a:t>Orthostatic (Postural) Proteinuria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6A70C-53A6-405F-8131-19079F3B9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381999" cy="4441163"/>
          </a:xfrm>
        </p:spPr>
        <p:txBody>
          <a:bodyPr>
            <a:no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Orthostatic proteinuria is the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most common cause of persistent proteinuria in school-aged children and adolescents.(60%).</a:t>
            </a:r>
          </a:p>
          <a:p>
            <a:pPr marL="0" indent="0">
              <a:buNone/>
            </a:pPr>
            <a:endParaRPr lang="en-US" sz="24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Children are usually asymptomatic and the condition is discovered on routine urinalysis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Patients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with orthostatic proteinuria excrete normal or minimally increased amounts of protein in the supine position.</a:t>
            </a:r>
          </a:p>
          <a:p>
            <a:pPr marL="0" indent="0">
              <a:buNone/>
            </a:pPr>
            <a:endParaRPr lang="en-US" sz="2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In the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upright position, urinary protein excretion may be increased 10-fold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, up to 1,000 mg/24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hr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 (1 g/24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hr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).</a:t>
            </a:r>
            <a:endParaRPr lang="en-US" sz="24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364206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2B13B-D69D-46C7-902E-E1CB2A16D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04800"/>
            <a:ext cx="6347713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隶书"/>
                <a:cs typeface="Calibri" panose="020F0502020204030204" pitchFamily="34" charset="0"/>
              </a:rPr>
              <a:t>Persistent  Proteinuria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0EAE9-EF40-46E7-AFDA-A746EE52C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Significant proteinuria on a first morning urine sample on 3 consecutive days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(&gt;1+ on dipstick ,urine specific gravity &gt;1.015 or protein : creatinine ratio &gt;0.2).</a:t>
            </a:r>
          </a:p>
          <a:p>
            <a:r>
              <a:rPr lang="en-US" sz="2400" b="0" i="0" u="none" strike="noStrike" baseline="0" dirty="0">
                <a:solidFill>
                  <a:schemeClr val="tx1"/>
                </a:solidFill>
                <a:latin typeface="JansonText-Roman"/>
              </a:rPr>
              <a:t>A child is said to have persistent proteinuria if the dipstick is</a:t>
            </a:r>
            <a:r>
              <a:rPr lang="ar-SA" sz="2400" b="0" i="0" u="none" strike="noStrike" baseline="0" dirty="0">
                <a:solidFill>
                  <a:schemeClr val="tx1"/>
                </a:solidFill>
                <a:latin typeface="JansonText-Roman"/>
              </a:rPr>
              <a:t> 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JansonText-Roman"/>
              </a:rPr>
              <a:t>positive for protein on two of three random urine samples collected</a:t>
            </a:r>
            <a:r>
              <a:rPr lang="ar-SA" sz="2400" b="0" i="0" u="none" strike="noStrike" baseline="0" dirty="0">
                <a:solidFill>
                  <a:schemeClr val="tx1"/>
                </a:solidFill>
                <a:latin typeface="JansonText-Roman"/>
              </a:rPr>
              <a:t> 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JansonText-Roman"/>
              </a:rPr>
              <a:t>at least 1 week apart.</a:t>
            </a:r>
            <a:endParaRPr lang="ar-SA" sz="2400" b="0" i="0" u="none" strike="noStrike" baseline="0" dirty="0">
              <a:solidFill>
                <a:schemeClr val="tx1"/>
              </a:solidFill>
              <a:latin typeface="JansonText-Roman"/>
            </a:endParaRPr>
          </a:p>
          <a:p>
            <a:pPr marL="0" indent="0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proteinuria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indicates renal disease and may be caused by either glomerular or tubular disorders</a:t>
            </a:r>
            <a:r>
              <a:rPr lang="fr-FR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.</a:t>
            </a:r>
            <a:endParaRPr lang="en-US" sz="24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Initial evaluation of a child </a:t>
            </a: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 persistent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proteinuria should include :</a:t>
            </a:r>
          </a:p>
          <a:p>
            <a:pPr marL="0" indent="0" algn="justLow" rtl="0">
              <a:buNone/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Measurement of serum creatinine and electrolyte  </a:t>
            </a:r>
          </a:p>
          <a:p>
            <a:pPr marL="0" indent="0" algn="justLow" rtl="0">
              <a:buNone/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First morning urine protein : creatinine ratio  </a:t>
            </a:r>
          </a:p>
          <a:p>
            <a:pPr marL="0" indent="0" algn="justLow" rtl="0">
              <a:buNone/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- Serum albumin level </a:t>
            </a:r>
          </a:p>
          <a:p>
            <a:pPr marL="0" indent="0" algn="justLow" rtl="0">
              <a:buNone/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- Complement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levels.</a:t>
            </a:r>
            <a:r>
              <a:rPr lang="fr-FR" sz="2400" b="1" dirty="0">
                <a:solidFill>
                  <a:srgbClr val="AE15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498820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9813F-FF70-431C-AD7E-CC44CF0D2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52400"/>
            <a:ext cx="6347713" cy="13716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隶书"/>
                <a:cs typeface="Times New Roman" pitchFamily="18" charset="0"/>
              </a:rPr>
              <a:t>Glomerular Proteinuria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1CB20-AEA7-4874-969C-FFAF1D080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14400"/>
            <a:ext cx="8534400" cy="5126963"/>
          </a:xfrm>
        </p:spPr>
        <p:txBody>
          <a:bodyPr>
            <a:normAutofit fontScale="92500" lnSpcReduction="10000"/>
          </a:bodyPr>
          <a:lstStyle/>
          <a:p>
            <a:endParaRPr lang="en-US" sz="24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Glomerular proteinuria results from alterations in the permeability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of any of the layers of the glomerular capillary wall to normally filtered proteins.</a:t>
            </a:r>
            <a:endParaRPr lang="fr-FR" sz="2400" b="1" dirty="0">
              <a:solidFill>
                <a:srgbClr val="AE15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Low" rtl="0"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Glomerular proteinuria can range from &lt;1 g to    &gt;30 g/24 hr.</a:t>
            </a:r>
          </a:p>
          <a:p>
            <a:pPr algn="justLow" rtl="0"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Glomerular proteinuria should be suspected in any patient with:</a:t>
            </a:r>
          </a:p>
          <a:p>
            <a:pPr marL="0" indent="0" algn="justLow" rtl="0">
              <a:buNone/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- First morning urine protein : creatinine ratio &gt;1.0.</a:t>
            </a:r>
          </a:p>
          <a:p>
            <a:pPr marL="0" indent="0" algn="justLow" rtl="0">
              <a:buNone/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- Proteinuria accompanied by:</a:t>
            </a:r>
          </a:p>
          <a:p>
            <a:pPr marL="0" indent="0" algn="justLow" rtl="0">
              <a:buNone/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. Hypertension</a:t>
            </a:r>
          </a:p>
          <a:p>
            <a:pPr marL="0" indent="0" algn="justLow" rtl="0">
              <a:buNone/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. Hematuria</a:t>
            </a:r>
          </a:p>
          <a:p>
            <a:pPr marL="0" indent="0" algn="justLow" rtl="0">
              <a:buNone/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. Edema </a:t>
            </a:r>
          </a:p>
          <a:p>
            <a:pPr marL="0" indent="0" algn="justLow" rtl="0">
              <a:buNone/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. Renal dysfunction</a:t>
            </a:r>
            <a:r>
              <a:rPr lang="fr-FR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800" b="1" dirty="0">
              <a:solidFill>
                <a:srgbClr val="AE15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811834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عنصر نائب للمحتوى 6">
            <a:extLst>
              <a:ext uri="{FF2B5EF4-FFF2-40B4-BE49-F238E27FC236}">
                <a16:creationId xmlns:a16="http://schemas.microsoft.com/office/drawing/2014/main" id="{60EE045B-C47D-4FD5-987C-3AFFB3D39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0713"/>
            <a:ext cx="9144000" cy="5505450"/>
          </a:xfrm>
        </p:spPr>
      </p:pic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2F4C8E0-B68E-451E-9625-6E92B69C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F150EBE-8F00-437B-8C77-0D71A00DE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645C01-C48B-44BF-82DA-34CCDB886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A81A7-1623-460D-8ADA-10BF2651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28600"/>
            <a:ext cx="6347713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隶书"/>
                <a:cs typeface="Calibri" panose="020F0502020204030204" pitchFamily="34" charset="0"/>
              </a:rPr>
              <a:t>Tubular Proteinuria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2899B-1BFB-4CAC-AB9D-BA26AA269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8534400" cy="4898363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variety of renal disorders that primarily involve the tubulointerstitial compartment of the kidney can cause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low-grade fixed proteinuria (protein : creatinine ratio &lt;1.0.</a:t>
            </a:r>
          </a:p>
          <a:p>
            <a:pPr algn="justLow" rtl="0">
              <a:defRPr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Injury to the proximal tubules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 result in:</a:t>
            </a:r>
          </a:p>
          <a:p>
            <a:pPr algn="justLow" rtl="0">
              <a:buFont typeface="Arial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Diminished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reabsorptive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capacity .</a:t>
            </a:r>
          </a:p>
          <a:p>
            <a:pPr algn="justLow" rtl="0">
              <a:buFont typeface="Arial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Loss of these low molecular weight proteins in the urine.</a:t>
            </a:r>
          </a:p>
          <a:p>
            <a:pPr marL="274320" indent="-274320" algn="justLow" rtl="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Tubular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proteinuria  is seen in acquired and inherited disorders and may be associated with other defects of proximal tubular function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such as:</a:t>
            </a:r>
          </a:p>
          <a:p>
            <a:pPr marL="0" indent="0" algn="justLow" rtl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-The Fanconi syndrome. (glycosuria, phosphaturia, bicarbonate wasting, and aminoaciduria).</a:t>
            </a:r>
          </a:p>
          <a:p>
            <a:pPr marL="0" indent="0" algn="justLow" rtl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000" b="1" dirty="0">
                <a:solidFill>
                  <a:srgbClr val="AE15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 Dent disease ( X-linked recessive disorder of the proximal tubules that is characterized by low-molecular-weight proteinuria, hypercalciuria, </a:t>
            </a:r>
            <a:r>
              <a:rPr lang="en-US" sz="2000" b="0" i="0" dirty="0" err="1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nephrocalcinosis</a:t>
            </a:r>
            <a:r>
              <a:rPr lang="en-US" sz="20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, kidney stones, kidney failure, and rickets</a:t>
            </a:r>
            <a:r>
              <a:rPr lang="fr-FR" sz="2000" b="1" dirty="0">
                <a:solidFill>
                  <a:srgbClr val="AE15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).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buFont typeface="Arial" pitchFamily="34" charset="0"/>
              <a:buChar char="•"/>
              <a:defRPr/>
            </a:pPr>
            <a:r>
              <a:rPr lang="fr-FR" sz="1800" b="1" dirty="0">
                <a:solidFill>
                  <a:srgbClr val="AE15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20014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عنصر نائب للمحتوى 6">
            <a:extLst>
              <a:ext uri="{FF2B5EF4-FFF2-40B4-BE49-F238E27FC236}">
                <a16:creationId xmlns:a16="http://schemas.microsoft.com/office/drawing/2014/main" id="{F4D79ADB-C9EA-447F-A707-094D72E11E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0713"/>
            <a:ext cx="9144000" cy="5505450"/>
          </a:xfrm>
        </p:spPr>
      </p:pic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0B28102-AE64-4C2B-A660-931E86A4D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6329617-BF5A-417B-92E8-E18F883B3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68184AF-C463-46C1-ABB6-C3B9E21D6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98077-83F2-413D-B200-CAF0D89FA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28600"/>
            <a:ext cx="8610600" cy="1295400"/>
          </a:xfrm>
        </p:spPr>
        <p:txBody>
          <a:bodyPr/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Glomerular Versus tubular proteinuria</a:t>
            </a:r>
            <a:r>
              <a:rPr lang="fr-FR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6A8A1-40AA-4CCB-BEBC-2CA83F556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5400"/>
            <a:ext cx="8458199" cy="4745963"/>
          </a:xfrm>
        </p:spPr>
        <p:txBody>
          <a:bodyPr/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Asymptomatic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having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persistent proteinuria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generally have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glomerular rather than tubular proteinuria</a:t>
            </a:r>
            <a:r>
              <a:rPr lang="fr-FR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  <a:endParaRPr lang="en-US" sz="24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occult cases , glomerular and tubular proteinuria can be distinguished by electrophoresis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of the urine.</a:t>
            </a:r>
          </a:p>
          <a:p>
            <a:pPr marL="0" indent="0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tubular proteinuria, little or no albumin is detected, whereas in glomerular proteinuria the major protein is albumin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fr-FR" sz="2400" b="1" dirty="0">
                <a:solidFill>
                  <a:srgbClr val="AE15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2292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28600"/>
            <a:ext cx="6347713" cy="8382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ETIOLOGY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001000" cy="6019800"/>
          </a:xfrm>
        </p:spPr>
        <p:txBody>
          <a:bodyPr>
            <a:normAutofit fontScale="62500" lnSpcReduction="20000"/>
          </a:bodyPr>
          <a:lstStyle/>
          <a:p>
            <a:r>
              <a:rPr lang="en-US" sz="3000" b="1" dirty="0"/>
              <a:t>Idiopathic or Primary </a:t>
            </a:r>
          </a:p>
          <a:p>
            <a:pPr marL="0" indent="0">
              <a:buNone/>
            </a:pPr>
            <a:r>
              <a:rPr lang="en-US" sz="3000" dirty="0"/>
              <a:t>-Minimal Change disease ( &gt;80 % )</a:t>
            </a:r>
          </a:p>
          <a:p>
            <a:r>
              <a:rPr lang="en-US" sz="3000" b="1" dirty="0"/>
              <a:t>Genetic:</a:t>
            </a:r>
          </a:p>
          <a:p>
            <a:pPr marL="0" indent="0">
              <a:buNone/>
            </a:pPr>
            <a:r>
              <a:rPr lang="en-US" sz="3000" dirty="0"/>
              <a:t>-Finnish type Congenital Nephrotic Syndrome</a:t>
            </a:r>
          </a:p>
          <a:p>
            <a:pPr marL="0" indent="0">
              <a:buNone/>
            </a:pPr>
            <a:r>
              <a:rPr lang="en-US" sz="3000" dirty="0"/>
              <a:t>--</a:t>
            </a:r>
            <a:r>
              <a:rPr lang="en-US" sz="3000" dirty="0">
                <a:solidFill>
                  <a:schemeClr val="tx1"/>
                </a:solidFill>
              </a:rPr>
              <a:t>Alport Syndrome.</a:t>
            </a:r>
          </a:p>
          <a:p>
            <a:r>
              <a:rPr lang="en-US" sz="3000" b="1" dirty="0"/>
              <a:t>Secondary:</a:t>
            </a:r>
          </a:p>
          <a:p>
            <a:pPr marL="0" indent="0">
              <a:buNone/>
            </a:pPr>
            <a:r>
              <a:rPr lang="en-US" sz="3000" dirty="0"/>
              <a:t>- Infectious</a:t>
            </a:r>
          </a:p>
          <a:p>
            <a:pPr lvl="1"/>
            <a:r>
              <a:rPr lang="en-US" sz="3000" dirty="0"/>
              <a:t>Hepatitis (B,C) , HIV-1, Malaria, Syphilis, Toxoplasmosis</a:t>
            </a:r>
          </a:p>
          <a:p>
            <a:pPr marL="0" indent="0">
              <a:buNone/>
            </a:pPr>
            <a:r>
              <a:rPr lang="en-US" sz="3000" dirty="0"/>
              <a:t>-Inflammatory</a:t>
            </a:r>
          </a:p>
          <a:p>
            <a:pPr lvl="1"/>
            <a:r>
              <a:rPr lang="en-US" sz="3000" dirty="0"/>
              <a:t>Glomerulonephritis</a:t>
            </a:r>
          </a:p>
          <a:p>
            <a:pPr marL="0" indent="0">
              <a:buNone/>
            </a:pPr>
            <a:r>
              <a:rPr lang="en-US" sz="3000" dirty="0"/>
              <a:t>-Immunological</a:t>
            </a:r>
          </a:p>
          <a:p>
            <a:pPr lvl="1"/>
            <a:r>
              <a:rPr lang="en-US" sz="3000" dirty="0"/>
              <a:t> </a:t>
            </a: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Lupus nephritis, Bee sting, Food allergens</a:t>
            </a:r>
          </a:p>
          <a:p>
            <a:pPr marL="0" indent="0">
              <a:buNone/>
            </a:pPr>
            <a:r>
              <a:rPr lang="en-US" sz="3000" dirty="0"/>
              <a:t>-Neoplastic</a:t>
            </a:r>
          </a:p>
          <a:p>
            <a:pPr lvl="1"/>
            <a:r>
              <a:rPr lang="en-US" sz="3000" dirty="0"/>
              <a:t>Lymphoma, Leukemia</a:t>
            </a:r>
          </a:p>
          <a:p>
            <a:pPr marL="0" indent="0">
              <a:buNone/>
            </a:pPr>
            <a:r>
              <a:rPr lang="en-US" sz="3000" dirty="0"/>
              <a:t>- Traumatic ( Drug induced )</a:t>
            </a:r>
          </a:p>
          <a:p>
            <a:pPr lvl="1"/>
            <a:r>
              <a:rPr lang="en-US" sz="3000" dirty="0"/>
              <a:t>Penicillamine, Gold, NSAIDS, Pamidronate, Mercury, Lithium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8FD9-EBE8-444D-89B2-4A12EBF39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52400"/>
            <a:ext cx="5867401" cy="1295400"/>
          </a:xfrm>
        </p:spPr>
        <p:txBody>
          <a:bodyPr/>
          <a:lstStyle/>
          <a:p>
            <a:r>
              <a:rPr lang="en-US" altLang="ar-SA" dirty="0">
                <a:solidFill>
                  <a:schemeClr val="tx1"/>
                </a:solidFill>
              </a:rPr>
              <a:t>Clinical Approach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EE07E-A055-4791-9318-875BB26BB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5400"/>
            <a:ext cx="8686800" cy="4745963"/>
          </a:xfrm>
        </p:spPr>
        <p:txBody>
          <a:bodyPr>
            <a:normAutofit/>
          </a:bodyPr>
          <a:lstStyle/>
          <a:p>
            <a:pPr algn="l"/>
            <a:r>
              <a:rPr lang="en-US" sz="2400" b="0" i="0" u="none" strike="noStrike" baseline="0" dirty="0">
                <a:solidFill>
                  <a:schemeClr val="tx1"/>
                </a:solidFill>
                <a:latin typeface="JansonText-Roman"/>
              </a:rPr>
              <a:t>The initial workup should begin with a complete history and physical examination.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JansonText-Roman"/>
            </a:endParaRPr>
          </a:p>
          <a:p>
            <a:pPr algn="l"/>
            <a:r>
              <a:rPr lang="en-US" sz="2400" b="0" i="0" u="none" strike="noStrike" baseline="0" dirty="0">
                <a:solidFill>
                  <a:schemeClr val="tx1"/>
                </a:solidFill>
                <a:latin typeface="JansonText-Roman"/>
              </a:rPr>
              <a:t>The physician should elicit history of recent infections (pharyngitis, impetigo), UTIs, oliguria or hematuria, and family history of renal disease.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JansonText-Roman"/>
            </a:endParaRPr>
          </a:p>
          <a:p>
            <a:pPr algn="l"/>
            <a:r>
              <a:rPr lang="en-US" sz="2400" b="0" i="0" u="none" strike="noStrike" baseline="0" dirty="0">
                <a:solidFill>
                  <a:schemeClr val="tx1"/>
                </a:solidFill>
                <a:latin typeface="JansonText-Roman"/>
              </a:rPr>
              <a:t>The physical examination should be focused on looking for hypertension (glomerulonephritis), edema (nephrotic syndrome), rash or arthritis (vasculitis), and short stature (chronic renal disease).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32353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3913-3FF7-4D6C-B3B5-465E42D72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304800"/>
            <a:ext cx="6576312" cy="1295400"/>
          </a:xfrm>
        </p:spPr>
        <p:txBody>
          <a:bodyPr/>
          <a:lstStyle/>
          <a:p>
            <a:r>
              <a:rPr lang="en-US" altLang="ar-SA" dirty="0">
                <a:solidFill>
                  <a:schemeClr val="tx1"/>
                </a:solidFill>
              </a:rPr>
              <a:t>Clinical Approach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2CCA3-9D87-456D-82E7-D5694B2C7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47800"/>
            <a:ext cx="8839200" cy="4593563"/>
          </a:xfrm>
        </p:spPr>
        <p:txBody>
          <a:bodyPr>
            <a:normAutofit fontScale="92500" lnSpcReduction="10000"/>
          </a:bodyPr>
          <a:lstStyle/>
          <a:p>
            <a:r>
              <a:rPr lang="en-US" sz="2400" b="0" i="0" u="none" strike="noStrike" baseline="0" dirty="0">
                <a:solidFill>
                  <a:schemeClr val="tx1"/>
                </a:solidFill>
                <a:latin typeface="JansonText-Roman"/>
              </a:rPr>
              <a:t>Laboratory investigations should include a urine dipstick, a urine analysis including microscopic examination, and a random urine protein-to-creatinine ratio.</a:t>
            </a:r>
            <a:endParaRPr lang="ar-SA" sz="2400" b="0" i="0" u="none" strike="noStrike" baseline="0" dirty="0">
              <a:solidFill>
                <a:schemeClr val="tx1"/>
              </a:solidFill>
              <a:latin typeface="JansonText-Roman"/>
            </a:endParaRPr>
          </a:p>
          <a:p>
            <a:pPr algn="l"/>
            <a:r>
              <a:rPr lang="en-US" sz="2400" b="0" i="0" u="none" strike="noStrike" baseline="0" dirty="0">
                <a:solidFill>
                  <a:schemeClr val="tx1"/>
                </a:solidFill>
                <a:latin typeface="JansonText-Roman"/>
              </a:rPr>
              <a:t>The dipstick measures the concentration of protein in urine. </a:t>
            </a:r>
            <a:endParaRPr lang="ar-SA" sz="2400" b="0" i="0" u="none" strike="noStrike" baseline="0" dirty="0">
              <a:solidFill>
                <a:schemeClr val="tx1"/>
              </a:solidFill>
              <a:latin typeface="JansonText-Roman"/>
            </a:endParaRPr>
          </a:p>
          <a:p>
            <a:pPr algn="l"/>
            <a:endParaRPr lang="ar-SA" sz="2400" dirty="0">
              <a:solidFill>
                <a:schemeClr val="tx1"/>
              </a:solidFill>
              <a:latin typeface="JansonText-Roman"/>
            </a:endParaRPr>
          </a:p>
          <a:p>
            <a:r>
              <a:rPr lang="en-US" sz="2400" b="0" i="0" u="none" strike="noStrike" baseline="0" dirty="0">
                <a:solidFill>
                  <a:schemeClr val="tx1"/>
                </a:solidFill>
                <a:latin typeface="JansonText-Roman"/>
              </a:rPr>
              <a:t>A 24-hour urine collection</a:t>
            </a:r>
            <a:r>
              <a:rPr lang="ar-SA" sz="2400" b="0" i="0" u="none" strike="noStrike" baseline="0" dirty="0">
                <a:solidFill>
                  <a:schemeClr val="tx1"/>
                </a:solidFill>
                <a:latin typeface="JansonText-Roman"/>
              </a:rPr>
              <a:t> 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JansonText-Roman"/>
              </a:rPr>
              <a:t>can be done by asking the child to void as soon as he or she</a:t>
            </a:r>
            <a:r>
              <a:rPr lang="ar-SA" sz="2400" b="0" i="0" u="none" strike="noStrike" baseline="0" dirty="0">
                <a:solidFill>
                  <a:schemeClr val="tx1"/>
                </a:solidFill>
                <a:latin typeface="JansonText-Roman"/>
              </a:rPr>
              <a:t> 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JansonText-Roman"/>
              </a:rPr>
              <a:t>wakes up and discarding the specimen; then every void should</a:t>
            </a:r>
            <a:r>
              <a:rPr lang="ar-SA" sz="2400" b="0" i="0" u="none" strike="noStrike" baseline="0" dirty="0">
                <a:solidFill>
                  <a:schemeClr val="tx1"/>
                </a:solidFill>
                <a:latin typeface="JansonText-Roman"/>
              </a:rPr>
              <a:t> 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JansonText-Roman"/>
              </a:rPr>
              <a:t>be collected for the next 24 hours, including the first void the</a:t>
            </a:r>
            <a:r>
              <a:rPr lang="ar-SA" sz="2400" b="0" i="0" u="none" strike="noStrike" baseline="0" dirty="0">
                <a:solidFill>
                  <a:schemeClr val="tx1"/>
                </a:solidFill>
                <a:latin typeface="JansonText-Roman"/>
              </a:rPr>
              <a:t> 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JansonText-Roman"/>
              </a:rPr>
              <a:t>next morning.</a:t>
            </a:r>
          </a:p>
          <a:p>
            <a:pPr marL="0" indent="0">
              <a:buNone/>
            </a:pPr>
            <a:endParaRPr lang="ar-SA" sz="2400" b="0" i="0" u="none" strike="noStrike" baseline="0" dirty="0">
              <a:solidFill>
                <a:schemeClr val="tx1"/>
              </a:solidFill>
              <a:latin typeface="JansonText-Roman"/>
            </a:endParaRPr>
          </a:p>
          <a:p>
            <a:r>
              <a:rPr lang="en-US" sz="2400" b="0" i="0" u="none" strike="noStrike" baseline="0" dirty="0">
                <a:solidFill>
                  <a:schemeClr val="tx1"/>
                </a:solidFill>
                <a:latin typeface="JansonText-Roman"/>
              </a:rPr>
              <a:t>A random urine specimen can be</a:t>
            </a:r>
            <a:r>
              <a:rPr lang="ar-SA" sz="2400" b="0" i="0" u="none" strike="noStrike" baseline="0" dirty="0">
                <a:solidFill>
                  <a:schemeClr val="tx1"/>
                </a:solidFill>
                <a:latin typeface="JansonText-Roman"/>
              </a:rPr>
              <a:t> 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JansonText-Roman"/>
              </a:rPr>
              <a:t>analyzed for protein and creatinine concentration.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08988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FE34B-2C5C-4302-BCE0-63F3424F8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28600"/>
            <a:ext cx="7086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C2992-AFA5-43AB-88E8-41B24F65B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638800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v"/>
            </a:pPr>
            <a:r>
              <a:rPr lang="en-US" sz="1800" b="0" i="0" u="none" strike="noStrike" baseline="0" dirty="0">
                <a:latin typeface="JansonText-Roman"/>
              </a:rPr>
              <a:t>If the initial workup suggests the presence of an underlying</a:t>
            </a:r>
            <a:r>
              <a:rPr lang="ar-SA" sz="1800" b="0" i="0" u="none" strike="noStrike" baseline="0" dirty="0">
                <a:latin typeface="JansonText-Roman"/>
              </a:rPr>
              <a:t> </a:t>
            </a:r>
            <a:r>
              <a:rPr lang="en-US" sz="1800" b="0" i="0" u="none" strike="noStrike" baseline="0" dirty="0">
                <a:latin typeface="JansonText-Roman"/>
              </a:rPr>
              <a:t>renal disease, a referral to a pediatric nephrologist should be</a:t>
            </a:r>
            <a:r>
              <a:rPr lang="ar-SA" sz="1800" b="0" i="0" u="none" strike="noStrike" baseline="0" dirty="0">
                <a:latin typeface="JansonText-Roman"/>
              </a:rPr>
              <a:t> </a:t>
            </a:r>
            <a:r>
              <a:rPr lang="en-US" sz="1800" b="0" i="0" u="none" strike="noStrike" baseline="0" dirty="0">
                <a:latin typeface="JansonText-Roman"/>
              </a:rPr>
              <a:t>made.</a:t>
            </a:r>
            <a:endParaRPr lang="ar-SA" sz="1800" b="0" i="0" u="none" strike="noStrike" baseline="0" dirty="0">
              <a:latin typeface="JansonText-Roman"/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2000" b="0" i="0" u="none" strike="noStrike" baseline="0" dirty="0">
                <a:latin typeface="JansonText-Roman"/>
              </a:rPr>
              <a:t>A referral should be made in the following situations:</a:t>
            </a:r>
          </a:p>
          <a:p>
            <a:pPr lvl="1"/>
            <a:r>
              <a:rPr lang="en-US" sz="2000" b="0" i="0" u="none" strike="noStrike" baseline="0" dirty="0">
                <a:latin typeface="JansonText-Roman"/>
              </a:rPr>
              <a:t> Persistent fixed (i.e., </a:t>
            </a:r>
            <a:r>
              <a:rPr lang="en-US" sz="2000" b="0" i="0" u="none" strike="noStrike" baseline="0" dirty="0" err="1">
                <a:latin typeface="JansonText-Roman"/>
              </a:rPr>
              <a:t>nonorthostatic</a:t>
            </a:r>
            <a:r>
              <a:rPr lang="en-US" sz="2000" b="0" i="0" u="none" strike="noStrike" baseline="0" dirty="0">
                <a:latin typeface="JansonText-Roman"/>
              </a:rPr>
              <a:t>) proteinuria</a:t>
            </a:r>
          </a:p>
          <a:p>
            <a:pPr lvl="1"/>
            <a:r>
              <a:rPr lang="en-US" sz="2000" b="0" i="0" u="none" strike="noStrike" baseline="0" dirty="0">
                <a:latin typeface="JansonText-Roman"/>
              </a:rPr>
              <a:t>Family history of glomerulonephritis</a:t>
            </a:r>
          </a:p>
          <a:p>
            <a:pPr lvl="1"/>
            <a:r>
              <a:rPr lang="en-US" sz="2000" b="0" i="0" u="none" strike="noStrike" baseline="0" dirty="0">
                <a:latin typeface="JansonText-Roman"/>
              </a:rPr>
              <a:t>Systemic complaints (e.g., fever, rash, arthralgias)</a:t>
            </a:r>
          </a:p>
          <a:p>
            <a:pPr lvl="1"/>
            <a:r>
              <a:rPr lang="en-US" sz="2000" b="0" i="0" u="none" strike="noStrike" baseline="0" dirty="0">
                <a:latin typeface="JansonText-Roman"/>
              </a:rPr>
              <a:t>Hypertension</a:t>
            </a:r>
          </a:p>
          <a:p>
            <a:pPr lvl="1"/>
            <a:r>
              <a:rPr lang="en-US" sz="2000" b="0" i="0" u="none" strike="noStrike" baseline="0" dirty="0">
                <a:latin typeface="JansonText-Roman"/>
              </a:rPr>
              <a:t>Edema</a:t>
            </a:r>
            <a:endParaRPr lang="ar-SA" sz="2000" b="0" i="0" u="none" strike="noStrike" baseline="0" dirty="0">
              <a:latin typeface="JansonText-Roman"/>
            </a:endParaRPr>
          </a:p>
          <a:p>
            <a:pPr lvl="1"/>
            <a:r>
              <a:rPr lang="en-US" sz="2000" b="0" i="0" u="none" strike="noStrike" baseline="0" dirty="0">
                <a:latin typeface="JansonText-Roman"/>
              </a:rPr>
              <a:t>Cutaneous vasculitis or purpura</a:t>
            </a:r>
          </a:p>
          <a:p>
            <a:pPr lvl="1"/>
            <a:r>
              <a:rPr lang="en-US" sz="2000" b="0" i="0" u="none" strike="noStrike" baseline="0" dirty="0">
                <a:latin typeface="JansonText-Roman"/>
              </a:rPr>
              <a:t>Hematuria</a:t>
            </a:r>
          </a:p>
          <a:p>
            <a:pPr lvl="1"/>
            <a:r>
              <a:rPr lang="en-US" sz="2000" b="0" i="0" u="none" strike="noStrike" baseline="0" dirty="0">
                <a:latin typeface="JansonText-Roman"/>
              </a:rPr>
              <a:t>Abnormal renal function</a:t>
            </a:r>
          </a:p>
          <a:p>
            <a:pPr lvl="1"/>
            <a:r>
              <a:rPr lang="en-US" sz="2000" b="0" i="0" u="none" strike="noStrike" baseline="0" dirty="0">
                <a:latin typeface="JansonText-Roman"/>
              </a:rPr>
              <a:t>Abnormal renal ultrasound</a:t>
            </a:r>
          </a:p>
          <a:p>
            <a:pPr lvl="1"/>
            <a:r>
              <a:rPr lang="en-US" sz="2000" b="0" i="0" u="none" strike="noStrike" baseline="0" dirty="0">
                <a:latin typeface="JansonText-Roman"/>
              </a:rPr>
              <a:t>Increased parental anxiety</a:t>
            </a:r>
            <a:endParaRPr lang="ar-SA" sz="2000" b="0" i="0" u="none" strike="noStrike" baseline="0" dirty="0">
              <a:latin typeface="JansonText-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2764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2438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Pathophysiology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9600" y="762000"/>
            <a:ext cx="3733800" cy="83099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Complex disturbances in</a:t>
            </a:r>
          </a:p>
          <a:p>
            <a:r>
              <a:rPr lang="en-US" sz="2400" dirty="0">
                <a:solidFill>
                  <a:schemeClr val="tx1"/>
                </a:solidFill>
              </a:rPr>
              <a:t> immune system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8611" y="762000"/>
            <a:ext cx="2872389" cy="83099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Genetic Mutations / </a:t>
            </a:r>
          </a:p>
          <a:p>
            <a:r>
              <a:rPr lang="en-US" sz="2400" dirty="0">
                <a:solidFill>
                  <a:schemeClr val="tx1"/>
                </a:solidFill>
              </a:rPr>
              <a:t>Mutations in proteins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2133600"/>
            <a:ext cx="6300443" cy="46166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Extensive effacement of </a:t>
            </a:r>
            <a:r>
              <a:rPr lang="en-US" sz="2400" dirty="0" err="1">
                <a:solidFill>
                  <a:schemeClr val="tx1"/>
                </a:solidFill>
              </a:rPr>
              <a:t>podocyte</a:t>
            </a:r>
            <a:r>
              <a:rPr lang="en-US" sz="2400" dirty="0">
                <a:solidFill>
                  <a:schemeClr val="tx1"/>
                </a:solidFill>
              </a:rPr>
              <a:t> foot processes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3119735"/>
            <a:ext cx="6987234" cy="46166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Increased permeability of the </a:t>
            </a:r>
            <a:r>
              <a:rPr lang="en-US" sz="2400" dirty="0" err="1">
                <a:solidFill>
                  <a:schemeClr val="tx1"/>
                </a:solidFill>
              </a:rPr>
              <a:t>glomerular</a:t>
            </a:r>
            <a:r>
              <a:rPr lang="en-US" sz="2400" dirty="0">
                <a:solidFill>
                  <a:schemeClr val="tx1"/>
                </a:solidFill>
              </a:rPr>
              <a:t> capillary wall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6753" y="4114800"/>
            <a:ext cx="2664447" cy="46166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Massive </a:t>
            </a:r>
            <a:r>
              <a:rPr lang="en-US" sz="2400" dirty="0" err="1">
                <a:solidFill>
                  <a:schemeClr val="tx1"/>
                </a:solidFill>
              </a:rPr>
              <a:t>proteinuria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5100935"/>
            <a:ext cx="2624436" cy="46166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Hypoalbuminaemia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2400" y="6015335"/>
            <a:ext cx="1039387" cy="46166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Edema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343400" y="2743200"/>
            <a:ext cx="228600" cy="228600"/>
          </a:xfrm>
          <a:prstGeom prst="downArrow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343400" y="3733800"/>
            <a:ext cx="228600" cy="228600"/>
          </a:xfrm>
          <a:prstGeom prst="downArrow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343400" y="4724400"/>
            <a:ext cx="228600" cy="228600"/>
          </a:xfrm>
          <a:prstGeom prst="downArrow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343400" y="5715000"/>
            <a:ext cx="228600" cy="228600"/>
          </a:xfrm>
          <a:prstGeom prst="downArrow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2514600" y="1752600"/>
            <a:ext cx="228600" cy="228600"/>
          </a:xfrm>
          <a:prstGeom prst="downArrow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5943600" y="1752600"/>
            <a:ext cx="228600" cy="228600"/>
          </a:xfrm>
          <a:prstGeom prst="downArrow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81B9E-6519-4100-A428-6AED9EF00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62D848-4C3F-41D9-BDBC-930B95AB7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046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78859"/>
              </p:ext>
            </p:extLst>
          </p:nvPr>
        </p:nvGraphicFramePr>
        <p:xfrm>
          <a:off x="76200" y="228600"/>
          <a:ext cx="8793271" cy="627838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942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9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6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242">
                <a:tc>
                  <a:txBody>
                    <a:bodyPr/>
                    <a:lstStyle/>
                    <a:p>
                      <a:r>
                        <a:rPr lang="en-US" dirty="0"/>
                        <a:t>Cause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Light microscopy</a:t>
                      </a:r>
                      <a:endParaRPr lang="en-IN" dirty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Immunoflorescence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Electron Microscopy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1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Minimal Change </a:t>
                      </a:r>
                      <a:r>
                        <a:rPr lang="en-US" dirty="0" err="1"/>
                        <a:t>Nephrotic</a:t>
                      </a:r>
                      <a:r>
                        <a:rPr lang="en-US" dirty="0"/>
                        <a:t> Syndrome</a:t>
                      </a:r>
                      <a:endParaRPr lang="en-IN" dirty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Negative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Foot process fusion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Focal Segmental </a:t>
                      </a:r>
                      <a:r>
                        <a:rPr lang="en-US" dirty="0" err="1"/>
                        <a:t>Glomerulosclerosis</a:t>
                      </a:r>
                      <a:endParaRPr lang="en-IN" dirty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Focal</a:t>
                      </a:r>
                      <a:r>
                        <a:rPr lang="en-US" baseline="0" dirty="0"/>
                        <a:t> sclerotic lesions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IgM</a:t>
                      </a:r>
                      <a:r>
                        <a:rPr lang="en-US" dirty="0"/>
                        <a:t>, C3 in lesions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Foot</a:t>
                      </a:r>
                      <a:r>
                        <a:rPr lang="en-US" baseline="0" dirty="0"/>
                        <a:t> process fusion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242">
                <a:tc rowSpan="2">
                  <a:txBody>
                    <a:bodyPr/>
                    <a:lstStyle/>
                    <a:p>
                      <a:r>
                        <a:rPr lang="en-US" dirty="0" err="1"/>
                        <a:t>Membranoproliferative</a:t>
                      </a:r>
                      <a:endParaRPr lang="en-US" dirty="0"/>
                    </a:p>
                    <a:p>
                      <a:r>
                        <a:rPr lang="en-US" dirty="0" err="1"/>
                        <a:t>Glomerulonephritis</a:t>
                      </a:r>
                      <a:endParaRPr lang="en-US" dirty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Type I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Thickened GBM, proliferation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Granular </a:t>
                      </a:r>
                      <a:r>
                        <a:rPr lang="en-US" dirty="0" err="1"/>
                        <a:t>IgG</a:t>
                      </a:r>
                      <a:r>
                        <a:rPr lang="en-US" dirty="0"/>
                        <a:t>, C3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Mesangial</a:t>
                      </a:r>
                      <a:r>
                        <a:rPr lang="en-US" baseline="0" dirty="0"/>
                        <a:t> and </a:t>
                      </a:r>
                      <a:r>
                        <a:rPr lang="en-US" baseline="0" dirty="0" err="1"/>
                        <a:t>subendothelial</a:t>
                      </a:r>
                      <a:r>
                        <a:rPr lang="en-US" baseline="0" dirty="0"/>
                        <a:t> deposits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9624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  <a:r>
                        <a:rPr lang="en-US" baseline="0" dirty="0"/>
                        <a:t> II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Lobulation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C3 only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Dense deposits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FILTRATION  BARRIER  AT  THE GLOMERULUS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3 Layers</a:t>
            </a:r>
          </a:p>
          <a:p>
            <a:r>
              <a:rPr lang="en-US" dirty="0"/>
              <a:t>Capillary endothelium</a:t>
            </a:r>
          </a:p>
          <a:p>
            <a:pPr marL="0" indent="0">
              <a:buNone/>
            </a:pPr>
            <a:r>
              <a:rPr lang="en-US" dirty="0"/>
              <a:t>    of glomerulus</a:t>
            </a:r>
          </a:p>
          <a:p>
            <a:r>
              <a:rPr lang="en-US" dirty="0"/>
              <a:t>Basement </a:t>
            </a:r>
            <a:r>
              <a:rPr lang="en-US" dirty="0" err="1"/>
              <a:t>memb</a:t>
            </a:r>
            <a:r>
              <a:rPr lang="en-US" dirty="0"/>
              <a:t>. of</a:t>
            </a:r>
          </a:p>
          <a:p>
            <a:pPr marL="0" indent="0">
              <a:buNone/>
            </a:pPr>
            <a:r>
              <a:rPr lang="en-US" dirty="0"/>
              <a:t>    glomerulus</a:t>
            </a:r>
          </a:p>
          <a:p>
            <a:r>
              <a:rPr lang="en-US" dirty="0"/>
              <a:t>Visceral epithelium of</a:t>
            </a:r>
          </a:p>
          <a:p>
            <a:pPr marL="0" indent="0">
              <a:buNone/>
            </a:pPr>
            <a:r>
              <a:rPr lang="en-US" dirty="0"/>
              <a:t>    Bowman’s capsule </a:t>
            </a:r>
          </a:p>
          <a:p>
            <a:pPr marL="0" indent="0">
              <a:buNone/>
            </a:pPr>
            <a:r>
              <a:rPr lang="en-US" dirty="0"/>
              <a:t>    (podocytes w/foot</a:t>
            </a:r>
          </a:p>
          <a:p>
            <a:pPr marL="0" indent="0">
              <a:buNone/>
            </a:pPr>
            <a:r>
              <a:rPr lang="en-US" dirty="0"/>
              <a:t>     processes)</a:t>
            </a:r>
          </a:p>
        </p:txBody>
      </p:sp>
      <p:pic>
        <p:nvPicPr>
          <p:cNvPr id="4" name="Picture 2" descr="http://courses.washington.edu/conj/bess/filtration/filtration-web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38400"/>
            <a:ext cx="3505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32182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Facet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3054</TotalTime>
  <Words>2555</Words>
  <Application>Microsoft Office PowerPoint</Application>
  <PresentationFormat>On-screen Show (4:3)</PresentationFormat>
  <Paragraphs>367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7" baseType="lpstr">
      <vt:lpstr>Arial</vt:lpstr>
      <vt:lpstr>Calibri</vt:lpstr>
      <vt:lpstr>Cambria</vt:lpstr>
      <vt:lpstr>Helvetica Neue</vt:lpstr>
      <vt:lpstr>JansonText-Italic</vt:lpstr>
      <vt:lpstr>JansonText-Roman</vt:lpstr>
      <vt:lpstr>LucidaSans</vt:lpstr>
      <vt:lpstr>proxima_nova_rgregular</vt:lpstr>
      <vt:lpstr>Source Sans Pro</vt:lpstr>
      <vt:lpstr>SymbolNew-Medium</vt:lpstr>
      <vt:lpstr>Times New Roman</vt:lpstr>
      <vt:lpstr>Trebuchet MS</vt:lpstr>
      <vt:lpstr>Wingdings</vt:lpstr>
      <vt:lpstr>Wingdings 3</vt:lpstr>
      <vt:lpstr>Facet</vt:lpstr>
      <vt:lpstr>NEPHROTIC SYNDROME</vt:lpstr>
      <vt:lpstr>Definition</vt:lpstr>
      <vt:lpstr>Demographic Factors  </vt:lpstr>
      <vt:lpstr>ETIOLOGY</vt:lpstr>
      <vt:lpstr>PowerPoint Presentation</vt:lpstr>
      <vt:lpstr>PowerPoint Presentation</vt:lpstr>
      <vt:lpstr>PowerPoint Presentation</vt:lpstr>
      <vt:lpstr>PowerPoint Presentation</vt:lpstr>
      <vt:lpstr>FILTRATION  BARRIER  AT  THE GLOMERULUS</vt:lpstr>
      <vt:lpstr>IDIOPATHIC</vt:lpstr>
      <vt:lpstr>PowerPoint Presentation</vt:lpstr>
      <vt:lpstr>PowerPoint Presentation</vt:lpstr>
      <vt:lpstr>Blood Pressure  </vt:lpstr>
      <vt:lpstr>urine</vt:lpstr>
      <vt:lpstr>Other signs and symptoms</vt:lpstr>
      <vt:lpstr>PowerPoint Presentation</vt:lpstr>
      <vt:lpstr>Differential Diagnosis</vt:lpstr>
      <vt:lpstr>Diagnosis</vt:lpstr>
      <vt:lpstr>PowerPoint Presentation</vt:lpstr>
      <vt:lpstr>MANAGMENT</vt:lpstr>
      <vt:lpstr>PowerPoint Presentation</vt:lpstr>
      <vt:lpstr>Management of Relapse</vt:lpstr>
      <vt:lpstr>Management of Relapse</vt:lpstr>
      <vt:lpstr>Frequent Relapses </vt:lpstr>
      <vt:lpstr>Steroid Resistant Nephrotic Syndrome</vt:lpstr>
      <vt:lpstr>Complications </vt:lpstr>
      <vt:lpstr>Prognosis</vt:lpstr>
      <vt:lpstr>Congenital Nephrotic Syndrome</vt:lpstr>
      <vt:lpstr>PROTEINURIA</vt:lpstr>
      <vt:lpstr>Introduction </vt:lpstr>
      <vt:lpstr>PowerPoint Presentation</vt:lpstr>
      <vt:lpstr>Transient Proteinuria</vt:lpstr>
      <vt:lpstr>Orthostatic (Postural) Proteinuria</vt:lpstr>
      <vt:lpstr>Persistent  Proteinuria</vt:lpstr>
      <vt:lpstr>Glomerular Proteinuria</vt:lpstr>
      <vt:lpstr>PowerPoint Presentation</vt:lpstr>
      <vt:lpstr>Tubular Proteinuria</vt:lpstr>
      <vt:lpstr>PowerPoint Presentation</vt:lpstr>
      <vt:lpstr>Glomerular Versus tubular proteinuria </vt:lpstr>
      <vt:lpstr>Clinical Approach</vt:lpstr>
      <vt:lpstr>Clinical Approach</vt:lpstr>
      <vt:lpstr>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Nephrotic Syndrome</dc:title>
  <dc:creator>Student</dc:creator>
  <cp:lastModifiedBy>mansour alqurashi</cp:lastModifiedBy>
  <cp:revision>131</cp:revision>
  <dcterms:created xsi:type="dcterms:W3CDTF">2013-08-17T13:18:43Z</dcterms:created>
  <dcterms:modified xsi:type="dcterms:W3CDTF">2023-10-07T21:41:38Z</dcterms:modified>
</cp:coreProperties>
</file>